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4" r:id="rId4"/>
    <p:sldId id="263" r:id="rId5"/>
    <p:sldId id="268" r:id="rId6"/>
    <p:sldId id="272" r:id="rId7"/>
    <p:sldId id="269" r:id="rId8"/>
    <p:sldId id="266" r:id="rId9"/>
    <p:sldId id="271" r:id="rId10"/>
    <p:sldId id="276" r:id="rId11"/>
    <p:sldId id="278" r:id="rId12"/>
    <p:sldId id="277" r:id="rId13"/>
    <p:sldId id="279" r:id="rId14"/>
    <p:sldId id="273" r:id="rId15"/>
    <p:sldId id="257" r:id="rId16"/>
    <p:sldId id="258" r:id="rId17"/>
    <p:sldId id="256" r:id="rId18"/>
    <p:sldId id="260" r:id="rId19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36BBBF-A746-4600-B8F7-9958DDD7C98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UA"/>
        </a:p>
      </dgm:t>
    </dgm:pt>
    <dgm:pt modelId="{816B6CCA-3A20-4415-ADF3-839BD6CDE56F}">
      <dgm:prSet phldrT="[Text]" custT="1"/>
      <dgm:spPr>
        <a:noFill/>
      </dgm:spPr>
      <dgm:t>
        <a:bodyPr lIns="648000"/>
        <a:lstStyle/>
        <a:p>
          <a:r>
            <a:rPr lang="en-US" sz="4000" dirty="0">
              <a:solidFill>
                <a:schemeClr val="tx1"/>
              </a:solidFill>
              <a:latin typeface="Arial Nova" panose="020B0504020202020204" pitchFamily="34" charset="0"/>
            </a:rPr>
            <a:t>Learnings</a:t>
          </a:r>
          <a:r>
            <a:rPr lang="en-US" sz="4600" dirty="0">
              <a:solidFill>
                <a:schemeClr val="tx1"/>
              </a:solidFill>
              <a:latin typeface="Arial Nova" panose="020B0504020202020204" pitchFamily="34" charset="0"/>
            </a:rPr>
            <a:t>: HARD skills</a:t>
          </a:r>
          <a:endParaRPr lang="ru-UA" sz="4600" dirty="0">
            <a:solidFill>
              <a:schemeClr val="tx1"/>
            </a:solidFill>
            <a:latin typeface="Arial Nova" panose="020B0504020202020204" pitchFamily="34" charset="0"/>
          </a:endParaRPr>
        </a:p>
      </dgm:t>
    </dgm:pt>
    <dgm:pt modelId="{774862E1-14A4-433D-9898-29D76D37E403}" type="parTrans" cxnId="{313B4438-1430-4120-8E45-33894D5A043B}">
      <dgm:prSet/>
      <dgm:spPr/>
      <dgm:t>
        <a:bodyPr/>
        <a:lstStyle/>
        <a:p>
          <a:endParaRPr lang="ru-UA"/>
        </a:p>
      </dgm:t>
    </dgm:pt>
    <dgm:pt modelId="{0FC679B6-D828-42A3-A650-D7E37493B2C6}" type="sibTrans" cxnId="{313B4438-1430-4120-8E45-33894D5A043B}">
      <dgm:prSet/>
      <dgm:spPr/>
      <dgm:t>
        <a:bodyPr/>
        <a:lstStyle/>
        <a:p>
          <a:endParaRPr lang="ru-UA"/>
        </a:p>
      </dgm:t>
    </dgm:pt>
    <dgm:pt modelId="{26EB3BCE-6B54-49C5-B2DE-EFBE37A444EA}">
      <dgm:prSet phldrT="[Text]" custT="1"/>
      <dgm:spPr>
        <a:noFill/>
      </dgm:spPr>
      <dgm:t>
        <a:bodyPr lIns="648000"/>
        <a:lstStyle/>
        <a:p>
          <a:r>
            <a:rPr lang="en-US" sz="4000" dirty="0">
              <a:solidFill>
                <a:schemeClr val="tx1"/>
              </a:solidFill>
              <a:latin typeface="Arial Nova" panose="020B0504020202020204" pitchFamily="34" charset="0"/>
            </a:rPr>
            <a:t>Learnings: SOFT skills</a:t>
          </a:r>
          <a:endParaRPr lang="ru-UA" sz="4000" dirty="0">
            <a:solidFill>
              <a:schemeClr val="tx1"/>
            </a:solidFill>
            <a:latin typeface="Arial Nova" panose="020B0504020202020204" pitchFamily="34" charset="0"/>
          </a:endParaRPr>
        </a:p>
      </dgm:t>
    </dgm:pt>
    <dgm:pt modelId="{BB88C0CF-1770-4F4D-8380-750936AB5680}" type="parTrans" cxnId="{9C8E25B2-5751-4624-A604-83BB130C7884}">
      <dgm:prSet/>
      <dgm:spPr/>
      <dgm:t>
        <a:bodyPr/>
        <a:lstStyle/>
        <a:p>
          <a:endParaRPr lang="ru-UA"/>
        </a:p>
      </dgm:t>
    </dgm:pt>
    <dgm:pt modelId="{61480AF6-A829-432B-9BD6-11F0D53B7AFC}" type="sibTrans" cxnId="{9C8E25B2-5751-4624-A604-83BB130C7884}">
      <dgm:prSet/>
      <dgm:spPr/>
      <dgm:t>
        <a:bodyPr/>
        <a:lstStyle/>
        <a:p>
          <a:endParaRPr lang="ru-UA"/>
        </a:p>
      </dgm:t>
    </dgm:pt>
    <dgm:pt modelId="{899D3F5A-FBB3-4EB9-8DAD-2B2A99161D6E}">
      <dgm:prSet phldrT="[Text]" custT="1"/>
      <dgm:spPr>
        <a:noFill/>
      </dgm:spPr>
      <dgm:t>
        <a:bodyPr lIns="648000"/>
        <a:lstStyle/>
        <a:p>
          <a:r>
            <a:rPr lang="en-US" sz="4000" b="1" dirty="0">
              <a:solidFill>
                <a:schemeClr val="tx1"/>
              </a:solidFill>
              <a:latin typeface="Arial Nova" panose="020B0504020202020204" pitchFamily="34" charset="0"/>
            </a:rPr>
            <a:t>Functionality / User story</a:t>
          </a:r>
          <a:endParaRPr lang="ru-UA" sz="4000" b="1" dirty="0">
            <a:solidFill>
              <a:schemeClr val="tx1"/>
            </a:solidFill>
            <a:latin typeface="Arial Nova" panose="020B0504020202020204" pitchFamily="34" charset="0"/>
          </a:endParaRPr>
        </a:p>
      </dgm:t>
    </dgm:pt>
    <dgm:pt modelId="{F0F64ADB-87DE-4203-A047-E6BAA1BFA81F}" type="sibTrans" cxnId="{CD43033B-D8AF-4CDF-9FA5-743C0871491E}">
      <dgm:prSet/>
      <dgm:spPr/>
      <dgm:t>
        <a:bodyPr/>
        <a:lstStyle/>
        <a:p>
          <a:endParaRPr lang="ru-UA"/>
        </a:p>
      </dgm:t>
    </dgm:pt>
    <dgm:pt modelId="{9AE865AF-E18B-4798-B677-85942578CD77}" type="parTrans" cxnId="{CD43033B-D8AF-4CDF-9FA5-743C0871491E}">
      <dgm:prSet/>
      <dgm:spPr/>
      <dgm:t>
        <a:bodyPr/>
        <a:lstStyle/>
        <a:p>
          <a:endParaRPr lang="ru-UA"/>
        </a:p>
      </dgm:t>
    </dgm:pt>
    <dgm:pt modelId="{7A5B2E7C-4E1A-488D-95A7-F00B59C8BC5D}" type="pres">
      <dgm:prSet presAssocID="{6E36BBBF-A746-4600-B8F7-9958DDD7C98F}" presName="Name0" presStyleCnt="0">
        <dgm:presLayoutVars>
          <dgm:chMax val="7"/>
          <dgm:chPref val="7"/>
          <dgm:dir/>
        </dgm:presLayoutVars>
      </dgm:prSet>
      <dgm:spPr/>
    </dgm:pt>
    <dgm:pt modelId="{6C9C4BF8-8D46-4592-83B2-C1E52B779E0E}" type="pres">
      <dgm:prSet presAssocID="{6E36BBBF-A746-4600-B8F7-9958DDD7C98F}" presName="Name1" presStyleCnt="0"/>
      <dgm:spPr/>
    </dgm:pt>
    <dgm:pt modelId="{C399C44A-621B-4B60-9D59-6CEBBD41B542}" type="pres">
      <dgm:prSet presAssocID="{6E36BBBF-A746-4600-B8F7-9958DDD7C98F}" presName="cycle" presStyleCnt="0"/>
      <dgm:spPr/>
    </dgm:pt>
    <dgm:pt modelId="{71533989-2DE1-4EDE-8F0C-6F7E1AB547D3}" type="pres">
      <dgm:prSet presAssocID="{6E36BBBF-A746-4600-B8F7-9958DDD7C98F}" presName="srcNode" presStyleLbl="node1" presStyleIdx="0" presStyleCnt="3"/>
      <dgm:spPr/>
    </dgm:pt>
    <dgm:pt modelId="{CFCF8397-5429-4B79-87DA-8D235BA5925C}" type="pres">
      <dgm:prSet presAssocID="{6E36BBBF-A746-4600-B8F7-9958DDD7C98F}" presName="conn" presStyleLbl="parChTrans1D2" presStyleIdx="0" presStyleCnt="1"/>
      <dgm:spPr/>
    </dgm:pt>
    <dgm:pt modelId="{8955A46E-CE5D-4218-AAF3-961303B9DB53}" type="pres">
      <dgm:prSet presAssocID="{6E36BBBF-A746-4600-B8F7-9958DDD7C98F}" presName="extraNode" presStyleLbl="node1" presStyleIdx="0" presStyleCnt="3"/>
      <dgm:spPr/>
    </dgm:pt>
    <dgm:pt modelId="{E836C807-B08C-4521-B62B-34B3F66BE3D3}" type="pres">
      <dgm:prSet presAssocID="{6E36BBBF-A746-4600-B8F7-9958DDD7C98F}" presName="dstNode" presStyleLbl="node1" presStyleIdx="0" presStyleCnt="3"/>
      <dgm:spPr/>
    </dgm:pt>
    <dgm:pt modelId="{56DAFCDA-BA87-41FF-A481-C6D2FF97BB92}" type="pres">
      <dgm:prSet presAssocID="{899D3F5A-FBB3-4EB9-8DAD-2B2A99161D6E}" presName="text_1" presStyleLbl="node1" presStyleIdx="0" presStyleCnt="3" custScaleY="60938">
        <dgm:presLayoutVars>
          <dgm:bulletEnabled val="1"/>
        </dgm:presLayoutVars>
      </dgm:prSet>
      <dgm:spPr/>
    </dgm:pt>
    <dgm:pt modelId="{112B3672-1631-4548-80FF-12271FFD1F1E}" type="pres">
      <dgm:prSet presAssocID="{899D3F5A-FBB3-4EB9-8DAD-2B2A99161D6E}" presName="accent_1" presStyleCnt="0"/>
      <dgm:spPr/>
    </dgm:pt>
    <dgm:pt modelId="{07AC805D-1C0B-4393-BBBF-DEFB696585C5}" type="pres">
      <dgm:prSet presAssocID="{899D3F5A-FBB3-4EB9-8DAD-2B2A99161D6E}" presName="accentRepeatNode" presStyleLbl="solidFgAcc1" presStyleIdx="0" presStyleCnt="3" custScaleX="53150" custScaleY="53150"/>
      <dgm:spPr/>
    </dgm:pt>
    <dgm:pt modelId="{F3549CB9-1208-4CDA-9750-1CDE95CDB42B}" type="pres">
      <dgm:prSet presAssocID="{816B6CCA-3A20-4415-ADF3-839BD6CDE56F}" presName="text_2" presStyleLbl="node1" presStyleIdx="1" presStyleCnt="3" custScaleY="60790">
        <dgm:presLayoutVars>
          <dgm:bulletEnabled val="1"/>
        </dgm:presLayoutVars>
      </dgm:prSet>
      <dgm:spPr/>
    </dgm:pt>
    <dgm:pt modelId="{7652B4D7-1292-4243-9386-4A7C3CE3B65B}" type="pres">
      <dgm:prSet presAssocID="{816B6CCA-3A20-4415-ADF3-839BD6CDE56F}" presName="accent_2" presStyleCnt="0"/>
      <dgm:spPr/>
    </dgm:pt>
    <dgm:pt modelId="{463010C4-595B-4EFE-AB60-0237A5D77A8D}" type="pres">
      <dgm:prSet presAssocID="{816B6CCA-3A20-4415-ADF3-839BD6CDE56F}" presName="accentRepeatNode" presStyleLbl="solidFgAcc1" presStyleIdx="1" presStyleCnt="3" custScaleX="53150" custScaleY="53150"/>
      <dgm:spPr/>
    </dgm:pt>
    <dgm:pt modelId="{CF6A4FEC-665C-454C-BA9F-F78CFBF5980D}" type="pres">
      <dgm:prSet presAssocID="{26EB3BCE-6B54-49C5-B2DE-EFBE37A444EA}" presName="text_3" presStyleLbl="node1" presStyleIdx="2" presStyleCnt="3" custScaleY="60790">
        <dgm:presLayoutVars>
          <dgm:bulletEnabled val="1"/>
        </dgm:presLayoutVars>
      </dgm:prSet>
      <dgm:spPr/>
    </dgm:pt>
    <dgm:pt modelId="{13A79E42-3886-456C-8C6E-0EE42C881BFA}" type="pres">
      <dgm:prSet presAssocID="{26EB3BCE-6B54-49C5-B2DE-EFBE37A444EA}" presName="accent_3" presStyleCnt="0"/>
      <dgm:spPr/>
    </dgm:pt>
    <dgm:pt modelId="{344EEDBD-D1A4-4ACC-98C2-5EE39F7FCF66}" type="pres">
      <dgm:prSet presAssocID="{26EB3BCE-6B54-49C5-B2DE-EFBE37A444EA}" presName="accentRepeatNode" presStyleLbl="solidFgAcc1" presStyleIdx="2" presStyleCnt="3" custScaleX="53150" custScaleY="53150"/>
      <dgm:spPr/>
    </dgm:pt>
  </dgm:ptLst>
  <dgm:cxnLst>
    <dgm:cxn modelId="{0A0FD928-25EE-4C01-A113-9E2D2DD139B5}" type="presOf" srcId="{6E36BBBF-A746-4600-B8F7-9958DDD7C98F}" destId="{7A5B2E7C-4E1A-488D-95A7-F00B59C8BC5D}" srcOrd="0" destOrd="0" presId="urn:microsoft.com/office/officeart/2008/layout/VerticalCurvedList"/>
    <dgm:cxn modelId="{64E6122E-E5E2-488F-A5CC-840DE29DDEFD}" type="presOf" srcId="{899D3F5A-FBB3-4EB9-8DAD-2B2A99161D6E}" destId="{56DAFCDA-BA87-41FF-A481-C6D2FF97BB92}" srcOrd="0" destOrd="0" presId="urn:microsoft.com/office/officeart/2008/layout/VerticalCurvedList"/>
    <dgm:cxn modelId="{313B4438-1430-4120-8E45-33894D5A043B}" srcId="{6E36BBBF-A746-4600-B8F7-9958DDD7C98F}" destId="{816B6CCA-3A20-4415-ADF3-839BD6CDE56F}" srcOrd="1" destOrd="0" parTransId="{774862E1-14A4-433D-9898-29D76D37E403}" sibTransId="{0FC679B6-D828-42A3-A650-D7E37493B2C6}"/>
    <dgm:cxn modelId="{CD43033B-D8AF-4CDF-9FA5-743C0871491E}" srcId="{6E36BBBF-A746-4600-B8F7-9958DDD7C98F}" destId="{899D3F5A-FBB3-4EB9-8DAD-2B2A99161D6E}" srcOrd="0" destOrd="0" parTransId="{9AE865AF-E18B-4798-B677-85942578CD77}" sibTransId="{F0F64ADB-87DE-4203-A047-E6BAA1BFA81F}"/>
    <dgm:cxn modelId="{40E0233C-AB5A-4F30-A492-25C92CDB24CB}" type="presOf" srcId="{816B6CCA-3A20-4415-ADF3-839BD6CDE56F}" destId="{F3549CB9-1208-4CDA-9750-1CDE95CDB42B}" srcOrd="0" destOrd="0" presId="urn:microsoft.com/office/officeart/2008/layout/VerticalCurvedList"/>
    <dgm:cxn modelId="{2C9DE69D-35A3-4429-9972-6AB1E9932C2B}" type="presOf" srcId="{F0F64ADB-87DE-4203-A047-E6BAA1BFA81F}" destId="{CFCF8397-5429-4B79-87DA-8D235BA5925C}" srcOrd="0" destOrd="0" presId="urn:microsoft.com/office/officeart/2008/layout/VerticalCurvedList"/>
    <dgm:cxn modelId="{9C8E25B2-5751-4624-A604-83BB130C7884}" srcId="{6E36BBBF-A746-4600-B8F7-9958DDD7C98F}" destId="{26EB3BCE-6B54-49C5-B2DE-EFBE37A444EA}" srcOrd="2" destOrd="0" parTransId="{BB88C0CF-1770-4F4D-8380-750936AB5680}" sibTransId="{61480AF6-A829-432B-9BD6-11F0D53B7AFC}"/>
    <dgm:cxn modelId="{AB7A83B7-4010-49F0-B31B-61264B8E243D}" type="presOf" srcId="{26EB3BCE-6B54-49C5-B2DE-EFBE37A444EA}" destId="{CF6A4FEC-665C-454C-BA9F-F78CFBF5980D}" srcOrd="0" destOrd="0" presId="urn:microsoft.com/office/officeart/2008/layout/VerticalCurvedList"/>
    <dgm:cxn modelId="{35EB5477-9B54-48F3-901E-35025E5D8033}" type="presParOf" srcId="{7A5B2E7C-4E1A-488D-95A7-F00B59C8BC5D}" destId="{6C9C4BF8-8D46-4592-83B2-C1E52B779E0E}" srcOrd="0" destOrd="0" presId="urn:microsoft.com/office/officeart/2008/layout/VerticalCurvedList"/>
    <dgm:cxn modelId="{744914CC-7445-46A0-AD45-43B0333926F4}" type="presParOf" srcId="{6C9C4BF8-8D46-4592-83B2-C1E52B779E0E}" destId="{C399C44A-621B-4B60-9D59-6CEBBD41B542}" srcOrd="0" destOrd="0" presId="urn:microsoft.com/office/officeart/2008/layout/VerticalCurvedList"/>
    <dgm:cxn modelId="{FCBA7E87-4F07-4E8C-824A-DED63160FF58}" type="presParOf" srcId="{C399C44A-621B-4B60-9D59-6CEBBD41B542}" destId="{71533989-2DE1-4EDE-8F0C-6F7E1AB547D3}" srcOrd="0" destOrd="0" presId="urn:microsoft.com/office/officeart/2008/layout/VerticalCurvedList"/>
    <dgm:cxn modelId="{6B30283D-1D94-4559-9814-4222F96A1C02}" type="presParOf" srcId="{C399C44A-621B-4B60-9D59-6CEBBD41B542}" destId="{CFCF8397-5429-4B79-87DA-8D235BA5925C}" srcOrd="1" destOrd="0" presId="urn:microsoft.com/office/officeart/2008/layout/VerticalCurvedList"/>
    <dgm:cxn modelId="{ECEB6EB7-66D5-4AEF-BAAC-598105512567}" type="presParOf" srcId="{C399C44A-621B-4B60-9D59-6CEBBD41B542}" destId="{8955A46E-CE5D-4218-AAF3-961303B9DB53}" srcOrd="2" destOrd="0" presId="urn:microsoft.com/office/officeart/2008/layout/VerticalCurvedList"/>
    <dgm:cxn modelId="{38DB15BF-8613-402E-98EF-71FFA892F5CE}" type="presParOf" srcId="{C399C44A-621B-4B60-9D59-6CEBBD41B542}" destId="{E836C807-B08C-4521-B62B-34B3F66BE3D3}" srcOrd="3" destOrd="0" presId="urn:microsoft.com/office/officeart/2008/layout/VerticalCurvedList"/>
    <dgm:cxn modelId="{0249D475-DC9D-4BF9-AF0B-199F5CC10AAC}" type="presParOf" srcId="{6C9C4BF8-8D46-4592-83B2-C1E52B779E0E}" destId="{56DAFCDA-BA87-41FF-A481-C6D2FF97BB92}" srcOrd="1" destOrd="0" presId="urn:microsoft.com/office/officeart/2008/layout/VerticalCurvedList"/>
    <dgm:cxn modelId="{6F433541-B0BD-4DD0-B4C9-851F8416A1E4}" type="presParOf" srcId="{6C9C4BF8-8D46-4592-83B2-C1E52B779E0E}" destId="{112B3672-1631-4548-80FF-12271FFD1F1E}" srcOrd="2" destOrd="0" presId="urn:microsoft.com/office/officeart/2008/layout/VerticalCurvedList"/>
    <dgm:cxn modelId="{C0616F4E-4631-45BD-BB86-009E0C474F04}" type="presParOf" srcId="{112B3672-1631-4548-80FF-12271FFD1F1E}" destId="{07AC805D-1C0B-4393-BBBF-DEFB696585C5}" srcOrd="0" destOrd="0" presId="urn:microsoft.com/office/officeart/2008/layout/VerticalCurvedList"/>
    <dgm:cxn modelId="{30C34C8A-1BCC-4303-B3C4-07640CA49806}" type="presParOf" srcId="{6C9C4BF8-8D46-4592-83B2-C1E52B779E0E}" destId="{F3549CB9-1208-4CDA-9750-1CDE95CDB42B}" srcOrd="3" destOrd="0" presId="urn:microsoft.com/office/officeart/2008/layout/VerticalCurvedList"/>
    <dgm:cxn modelId="{64EEF7EC-3008-4CD1-B46A-BCE1E049115E}" type="presParOf" srcId="{6C9C4BF8-8D46-4592-83B2-C1E52B779E0E}" destId="{7652B4D7-1292-4243-9386-4A7C3CE3B65B}" srcOrd="4" destOrd="0" presId="urn:microsoft.com/office/officeart/2008/layout/VerticalCurvedList"/>
    <dgm:cxn modelId="{DF038D57-D423-4463-8C68-62927864804B}" type="presParOf" srcId="{7652B4D7-1292-4243-9386-4A7C3CE3B65B}" destId="{463010C4-595B-4EFE-AB60-0237A5D77A8D}" srcOrd="0" destOrd="0" presId="urn:microsoft.com/office/officeart/2008/layout/VerticalCurvedList"/>
    <dgm:cxn modelId="{05FA5356-0AB5-4F0D-903E-880F161A887A}" type="presParOf" srcId="{6C9C4BF8-8D46-4592-83B2-C1E52B779E0E}" destId="{CF6A4FEC-665C-454C-BA9F-F78CFBF5980D}" srcOrd="5" destOrd="0" presId="urn:microsoft.com/office/officeart/2008/layout/VerticalCurvedList"/>
    <dgm:cxn modelId="{95BB669F-67ED-42DE-8BF1-15AAB86C7CB5}" type="presParOf" srcId="{6C9C4BF8-8D46-4592-83B2-C1E52B779E0E}" destId="{13A79E42-3886-456C-8C6E-0EE42C881BFA}" srcOrd="6" destOrd="0" presId="urn:microsoft.com/office/officeart/2008/layout/VerticalCurvedList"/>
    <dgm:cxn modelId="{BD8FA585-BE82-475A-B2CA-56F6F20712CE}" type="presParOf" srcId="{13A79E42-3886-456C-8C6E-0EE42C881BFA}" destId="{344EEDBD-D1A4-4ACC-98C2-5EE39F7FCF6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36BBBF-A746-4600-B8F7-9958DDD7C98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UA"/>
        </a:p>
      </dgm:t>
    </dgm:pt>
    <dgm:pt modelId="{816B6CCA-3A20-4415-ADF3-839BD6CDE56F}">
      <dgm:prSet phldrT="[Text]" custT="1"/>
      <dgm:spPr>
        <a:noFill/>
      </dgm:spPr>
      <dgm:t>
        <a:bodyPr lIns="648000"/>
        <a:lstStyle/>
        <a:p>
          <a:r>
            <a:rPr lang="en-US" sz="4000" b="1" dirty="0">
              <a:solidFill>
                <a:schemeClr val="tx1"/>
              </a:solidFill>
              <a:latin typeface="Arial Nova" panose="020B0504020202020204" pitchFamily="34" charset="0"/>
            </a:rPr>
            <a:t>Learnings</a:t>
          </a:r>
          <a:r>
            <a:rPr lang="en-US" sz="4600" b="1" dirty="0">
              <a:solidFill>
                <a:schemeClr val="tx1"/>
              </a:solidFill>
              <a:latin typeface="Arial Nova" panose="020B0504020202020204" pitchFamily="34" charset="0"/>
            </a:rPr>
            <a:t>: HARD skills</a:t>
          </a:r>
          <a:endParaRPr lang="ru-UA" sz="4600" b="1" dirty="0">
            <a:solidFill>
              <a:schemeClr val="tx1"/>
            </a:solidFill>
            <a:latin typeface="Arial Nova" panose="020B0504020202020204" pitchFamily="34" charset="0"/>
          </a:endParaRPr>
        </a:p>
      </dgm:t>
    </dgm:pt>
    <dgm:pt modelId="{774862E1-14A4-433D-9898-29D76D37E403}" type="parTrans" cxnId="{313B4438-1430-4120-8E45-33894D5A043B}">
      <dgm:prSet/>
      <dgm:spPr/>
      <dgm:t>
        <a:bodyPr/>
        <a:lstStyle/>
        <a:p>
          <a:endParaRPr lang="ru-UA"/>
        </a:p>
      </dgm:t>
    </dgm:pt>
    <dgm:pt modelId="{0FC679B6-D828-42A3-A650-D7E37493B2C6}" type="sibTrans" cxnId="{313B4438-1430-4120-8E45-33894D5A043B}">
      <dgm:prSet/>
      <dgm:spPr/>
      <dgm:t>
        <a:bodyPr/>
        <a:lstStyle/>
        <a:p>
          <a:endParaRPr lang="ru-UA"/>
        </a:p>
      </dgm:t>
    </dgm:pt>
    <dgm:pt modelId="{26EB3BCE-6B54-49C5-B2DE-EFBE37A444EA}">
      <dgm:prSet phldrT="[Text]" custT="1"/>
      <dgm:spPr>
        <a:noFill/>
      </dgm:spPr>
      <dgm:t>
        <a:bodyPr lIns="648000"/>
        <a:lstStyle/>
        <a:p>
          <a:r>
            <a:rPr lang="en-US" sz="4000" dirty="0">
              <a:solidFill>
                <a:schemeClr val="tx1"/>
              </a:solidFill>
              <a:latin typeface="Arial Nova" panose="020B0504020202020204" pitchFamily="34" charset="0"/>
            </a:rPr>
            <a:t>Learnings: SOFT skills</a:t>
          </a:r>
          <a:endParaRPr lang="ru-UA" sz="4000" dirty="0">
            <a:solidFill>
              <a:schemeClr val="tx1"/>
            </a:solidFill>
            <a:latin typeface="Arial Nova" panose="020B0504020202020204" pitchFamily="34" charset="0"/>
          </a:endParaRPr>
        </a:p>
      </dgm:t>
    </dgm:pt>
    <dgm:pt modelId="{BB88C0CF-1770-4F4D-8380-750936AB5680}" type="parTrans" cxnId="{9C8E25B2-5751-4624-A604-83BB130C7884}">
      <dgm:prSet/>
      <dgm:spPr/>
      <dgm:t>
        <a:bodyPr/>
        <a:lstStyle/>
        <a:p>
          <a:endParaRPr lang="ru-UA"/>
        </a:p>
      </dgm:t>
    </dgm:pt>
    <dgm:pt modelId="{61480AF6-A829-432B-9BD6-11F0D53B7AFC}" type="sibTrans" cxnId="{9C8E25B2-5751-4624-A604-83BB130C7884}">
      <dgm:prSet/>
      <dgm:spPr/>
      <dgm:t>
        <a:bodyPr/>
        <a:lstStyle/>
        <a:p>
          <a:endParaRPr lang="ru-UA"/>
        </a:p>
      </dgm:t>
    </dgm:pt>
    <dgm:pt modelId="{899D3F5A-FBB3-4EB9-8DAD-2B2A99161D6E}">
      <dgm:prSet phldrT="[Text]" custT="1"/>
      <dgm:spPr>
        <a:noFill/>
      </dgm:spPr>
      <dgm:t>
        <a:bodyPr lIns="648000"/>
        <a:lstStyle/>
        <a:p>
          <a:r>
            <a:rPr lang="en-US" sz="4000" b="0" dirty="0">
              <a:solidFill>
                <a:schemeClr val="tx1"/>
              </a:solidFill>
              <a:latin typeface="Arial Nova" panose="020B0504020202020204" pitchFamily="34" charset="0"/>
            </a:rPr>
            <a:t>Functionality / User story</a:t>
          </a:r>
          <a:endParaRPr lang="ru-UA" sz="4000" b="0" dirty="0">
            <a:solidFill>
              <a:schemeClr val="tx1"/>
            </a:solidFill>
            <a:latin typeface="Arial Nova" panose="020B0504020202020204" pitchFamily="34" charset="0"/>
          </a:endParaRPr>
        </a:p>
      </dgm:t>
    </dgm:pt>
    <dgm:pt modelId="{F0F64ADB-87DE-4203-A047-E6BAA1BFA81F}" type="sibTrans" cxnId="{CD43033B-D8AF-4CDF-9FA5-743C0871491E}">
      <dgm:prSet/>
      <dgm:spPr/>
      <dgm:t>
        <a:bodyPr/>
        <a:lstStyle/>
        <a:p>
          <a:endParaRPr lang="ru-UA"/>
        </a:p>
      </dgm:t>
    </dgm:pt>
    <dgm:pt modelId="{9AE865AF-E18B-4798-B677-85942578CD77}" type="parTrans" cxnId="{CD43033B-D8AF-4CDF-9FA5-743C0871491E}">
      <dgm:prSet/>
      <dgm:spPr/>
      <dgm:t>
        <a:bodyPr/>
        <a:lstStyle/>
        <a:p>
          <a:endParaRPr lang="ru-UA"/>
        </a:p>
      </dgm:t>
    </dgm:pt>
    <dgm:pt modelId="{7A5B2E7C-4E1A-488D-95A7-F00B59C8BC5D}" type="pres">
      <dgm:prSet presAssocID="{6E36BBBF-A746-4600-B8F7-9958DDD7C98F}" presName="Name0" presStyleCnt="0">
        <dgm:presLayoutVars>
          <dgm:chMax val="7"/>
          <dgm:chPref val="7"/>
          <dgm:dir/>
        </dgm:presLayoutVars>
      </dgm:prSet>
      <dgm:spPr/>
    </dgm:pt>
    <dgm:pt modelId="{6C9C4BF8-8D46-4592-83B2-C1E52B779E0E}" type="pres">
      <dgm:prSet presAssocID="{6E36BBBF-A746-4600-B8F7-9958DDD7C98F}" presName="Name1" presStyleCnt="0"/>
      <dgm:spPr/>
    </dgm:pt>
    <dgm:pt modelId="{C399C44A-621B-4B60-9D59-6CEBBD41B542}" type="pres">
      <dgm:prSet presAssocID="{6E36BBBF-A746-4600-B8F7-9958DDD7C98F}" presName="cycle" presStyleCnt="0"/>
      <dgm:spPr/>
    </dgm:pt>
    <dgm:pt modelId="{71533989-2DE1-4EDE-8F0C-6F7E1AB547D3}" type="pres">
      <dgm:prSet presAssocID="{6E36BBBF-A746-4600-B8F7-9958DDD7C98F}" presName="srcNode" presStyleLbl="node1" presStyleIdx="0" presStyleCnt="3"/>
      <dgm:spPr/>
    </dgm:pt>
    <dgm:pt modelId="{CFCF8397-5429-4B79-87DA-8D235BA5925C}" type="pres">
      <dgm:prSet presAssocID="{6E36BBBF-A746-4600-B8F7-9958DDD7C98F}" presName="conn" presStyleLbl="parChTrans1D2" presStyleIdx="0" presStyleCnt="1"/>
      <dgm:spPr/>
    </dgm:pt>
    <dgm:pt modelId="{8955A46E-CE5D-4218-AAF3-961303B9DB53}" type="pres">
      <dgm:prSet presAssocID="{6E36BBBF-A746-4600-B8F7-9958DDD7C98F}" presName="extraNode" presStyleLbl="node1" presStyleIdx="0" presStyleCnt="3"/>
      <dgm:spPr/>
    </dgm:pt>
    <dgm:pt modelId="{E836C807-B08C-4521-B62B-34B3F66BE3D3}" type="pres">
      <dgm:prSet presAssocID="{6E36BBBF-A746-4600-B8F7-9958DDD7C98F}" presName="dstNode" presStyleLbl="node1" presStyleIdx="0" presStyleCnt="3"/>
      <dgm:spPr/>
    </dgm:pt>
    <dgm:pt modelId="{56DAFCDA-BA87-41FF-A481-C6D2FF97BB92}" type="pres">
      <dgm:prSet presAssocID="{899D3F5A-FBB3-4EB9-8DAD-2B2A99161D6E}" presName="text_1" presStyleLbl="node1" presStyleIdx="0" presStyleCnt="3" custScaleY="60938">
        <dgm:presLayoutVars>
          <dgm:bulletEnabled val="1"/>
        </dgm:presLayoutVars>
      </dgm:prSet>
      <dgm:spPr/>
    </dgm:pt>
    <dgm:pt modelId="{112B3672-1631-4548-80FF-12271FFD1F1E}" type="pres">
      <dgm:prSet presAssocID="{899D3F5A-FBB3-4EB9-8DAD-2B2A99161D6E}" presName="accent_1" presStyleCnt="0"/>
      <dgm:spPr/>
    </dgm:pt>
    <dgm:pt modelId="{07AC805D-1C0B-4393-BBBF-DEFB696585C5}" type="pres">
      <dgm:prSet presAssocID="{899D3F5A-FBB3-4EB9-8DAD-2B2A99161D6E}" presName="accentRepeatNode" presStyleLbl="solidFgAcc1" presStyleIdx="0" presStyleCnt="3" custScaleX="53150" custScaleY="53150"/>
      <dgm:spPr/>
    </dgm:pt>
    <dgm:pt modelId="{F3549CB9-1208-4CDA-9750-1CDE95CDB42B}" type="pres">
      <dgm:prSet presAssocID="{816B6CCA-3A20-4415-ADF3-839BD6CDE56F}" presName="text_2" presStyleLbl="node1" presStyleIdx="1" presStyleCnt="3" custScaleY="60790">
        <dgm:presLayoutVars>
          <dgm:bulletEnabled val="1"/>
        </dgm:presLayoutVars>
      </dgm:prSet>
      <dgm:spPr/>
    </dgm:pt>
    <dgm:pt modelId="{7652B4D7-1292-4243-9386-4A7C3CE3B65B}" type="pres">
      <dgm:prSet presAssocID="{816B6CCA-3A20-4415-ADF3-839BD6CDE56F}" presName="accent_2" presStyleCnt="0"/>
      <dgm:spPr/>
    </dgm:pt>
    <dgm:pt modelId="{463010C4-595B-4EFE-AB60-0237A5D77A8D}" type="pres">
      <dgm:prSet presAssocID="{816B6CCA-3A20-4415-ADF3-839BD6CDE56F}" presName="accentRepeatNode" presStyleLbl="solidFgAcc1" presStyleIdx="1" presStyleCnt="3" custScaleX="53150" custScaleY="53150"/>
      <dgm:spPr/>
    </dgm:pt>
    <dgm:pt modelId="{CF6A4FEC-665C-454C-BA9F-F78CFBF5980D}" type="pres">
      <dgm:prSet presAssocID="{26EB3BCE-6B54-49C5-B2DE-EFBE37A444EA}" presName="text_3" presStyleLbl="node1" presStyleIdx="2" presStyleCnt="3" custScaleY="60790">
        <dgm:presLayoutVars>
          <dgm:bulletEnabled val="1"/>
        </dgm:presLayoutVars>
      </dgm:prSet>
      <dgm:spPr/>
    </dgm:pt>
    <dgm:pt modelId="{13A79E42-3886-456C-8C6E-0EE42C881BFA}" type="pres">
      <dgm:prSet presAssocID="{26EB3BCE-6B54-49C5-B2DE-EFBE37A444EA}" presName="accent_3" presStyleCnt="0"/>
      <dgm:spPr/>
    </dgm:pt>
    <dgm:pt modelId="{344EEDBD-D1A4-4ACC-98C2-5EE39F7FCF66}" type="pres">
      <dgm:prSet presAssocID="{26EB3BCE-6B54-49C5-B2DE-EFBE37A444EA}" presName="accentRepeatNode" presStyleLbl="solidFgAcc1" presStyleIdx="2" presStyleCnt="3" custScaleX="53150" custScaleY="53150"/>
      <dgm:spPr/>
    </dgm:pt>
  </dgm:ptLst>
  <dgm:cxnLst>
    <dgm:cxn modelId="{0A0FD928-25EE-4C01-A113-9E2D2DD139B5}" type="presOf" srcId="{6E36BBBF-A746-4600-B8F7-9958DDD7C98F}" destId="{7A5B2E7C-4E1A-488D-95A7-F00B59C8BC5D}" srcOrd="0" destOrd="0" presId="urn:microsoft.com/office/officeart/2008/layout/VerticalCurvedList"/>
    <dgm:cxn modelId="{64E6122E-E5E2-488F-A5CC-840DE29DDEFD}" type="presOf" srcId="{899D3F5A-FBB3-4EB9-8DAD-2B2A99161D6E}" destId="{56DAFCDA-BA87-41FF-A481-C6D2FF97BB92}" srcOrd="0" destOrd="0" presId="urn:microsoft.com/office/officeart/2008/layout/VerticalCurvedList"/>
    <dgm:cxn modelId="{313B4438-1430-4120-8E45-33894D5A043B}" srcId="{6E36BBBF-A746-4600-B8F7-9958DDD7C98F}" destId="{816B6CCA-3A20-4415-ADF3-839BD6CDE56F}" srcOrd="1" destOrd="0" parTransId="{774862E1-14A4-433D-9898-29D76D37E403}" sibTransId="{0FC679B6-D828-42A3-A650-D7E37493B2C6}"/>
    <dgm:cxn modelId="{CD43033B-D8AF-4CDF-9FA5-743C0871491E}" srcId="{6E36BBBF-A746-4600-B8F7-9958DDD7C98F}" destId="{899D3F5A-FBB3-4EB9-8DAD-2B2A99161D6E}" srcOrd="0" destOrd="0" parTransId="{9AE865AF-E18B-4798-B677-85942578CD77}" sibTransId="{F0F64ADB-87DE-4203-A047-E6BAA1BFA81F}"/>
    <dgm:cxn modelId="{40E0233C-AB5A-4F30-A492-25C92CDB24CB}" type="presOf" srcId="{816B6CCA-3A20-4415-ADF3-839BD6CDE56F}" destId="{F3549CB9-1208-4CDA-9750-1CDE95CDB42B}" srcOrd="0" destOrd="0" presId="urn:microsoft.com/office/officeart/2008/layout/VerticalCurvedList"/>
    <dgm:cxn modelId="{2C9DE69D-35A3-4429-9972-6AB1E9932C2B}" type="presOf" srcId="{F0F64ADB-87DE-4203-A047-E6BAA1BFA81F}" destId="{CFCF8397-5429-4B79-87DA-8D235BA5925C}" srcOrd="0" destOrd="0" presId="urn:microsoft.com/office/officeart/2008/layout/VerticalCurvedList"/>
    <dgm:cxn modelId="{9C8E25B2-5751-4624-A604-83BB130C7884}" srcId="{6E36BBBF-A746-4600-B8F7-9958DDD7C98F}" destId="{26EB3BCE-6B54-49C5-B2DE-EFBE37A444EA}" srcOrd="2" destOrd="0" parTransId="{BB88C0CF-1770-4F4D-8380-750936AB5680}" sibTransId="{61480AF6-A829-432B-9BD6-11F0D53B7AFC}"/>
    <dgm:cxn modelId="{AB7A83B7-4010-49F0-B31B-61264B8E243D}" type="presOf" srcId="{26EB3BCE-6B54-49C5-B2DE-EFBE37A444EA}" destId="{CF6A4FEC-665C-454C-BA9F-F78CFBF5980D}" srcOrd="0" destOrd="0" presId="urn:microsoft.com/office/officeart/2008/layout/VerticalCurvedList"/>
    <dgm:cxn modelId="{35EB5477-9B54-48F3-901E-35025E5D8033}" type="presParOf" srcId="{7A5B2E7C-4E1A-488D-95A7-F00B59C8BC5D}" destId="{6C9C4BF8-8D46-4592-83B2-C1E52B779E0E}" srcOrd="0" destOrd="0" presId="urn:microsoft.com/office/officeart/2008/layout/VerticalCurvedList"/>
    <dgm:cxn modelId="{744914CC-7445-46A0-AD45-43B0333926F4}" type="presParOf" srcId="{6C9C4BF8-8D46-4592-83B2-C1E52B779E0E}" destId="{C399C44A-621B-4B60-9D59-6CEBBD41B542}" srcOrd="0" destOrd="0" presId="urn:microsoft.com/office/officeart/2008/layout/VerticalCurvedList"/>
    <dgm:cxn modelId="{FCBA7E87-4F07-4E8C-824A-DED63160FF58}" type="presParOf" srcId="{C399C44A-621B-4B60-9D59-6CEBBD41B542}" destId="{71533989-2DE1-4EDE-8F0C-6F7E1AB547D3}" srcOrd="0" destOrd="0" presId="urn:microsoft.com/office/officeart/2008/layout/VerticalCurvedList"/>
    <dgm:cxn modelId="{6B30283D-1D94-4559-9814-4222F96A1C02}" type="presParOf" srcId="{C399C44A-621B-4B60-9D59-6CEBBD41B542}" destId="{CFCF8397-5429-4B79-87DA-8D235BA5925C}" srcOrd="1" destOrd="0" presId="urn:microsoft.com/office/officeart/2008/layout/VerticalCurvedList"/>
    <dgm:cxn modelId="{ECEB6EB7-66D5-4AEF-BAAC-598105512567}" type="presParOf" srcId="{C399C44A-621B-4B60-9D59-6CEBBD41B542}" destId="{8955A46E-CE5D-4218-AAF3-961303B9DB53}" srcOrd="2" destOrd="0" presId="urn:microsoft.com/office/officeart/2008/layout/VerticalCurvedList"/>
    <dgm:cxn modelId="{38DB15BF-8613-402E-98EF-71FFA892F5CE}" type="presParOf" srcId="{C399C44A-621B-4B60-9D59-6CEBBD41B542}" destId="{E836C807-B08C-4521-B62B-34B3F66BE3D3}" srcOrd="3" destOrd="0" presId="urn:microsoft.com/office/officeart/2008/layout/VerticalCurvedList"/>
    <dgm:cxn modelId="{0249D475-DC9D-4BF9-AF0B-199F5CC10AAC}" type="presParOf" srcId="{6C9C4BF8-8D46-4592-83B2-C1E52B779E0E}" destId="{56DAFCDA-BA87-41FF-A481-C6D2FF97BB92}" srcOrd="1" destOrd="0" presId="urn:microsoft.com/office/officeart/2008/layout/VerticalCurvedList"/>
    <dgm:cxn modelId="{6F433541-B0BD-4DD0-B4C9-851F8416A1E4}" type="presParOf" srcId="{6C9C4BF8-8D46-4592-83B2-C1E52B779E0E}" destId="{112B3672-1631-4548-80FF-12271FFD1F1E}" srcOrd="2" destOrd="0" presId="urn:microsoft.com/office/officeart/2008/layout/VerticalCurvedList"/>
    <dgm:cxn modelId="{C0616F4E-4631-45BD-BB86-009E0C474F04}" type="presParOf" srcId="{112B3672-1631-4548-80FF-12271FFD1F1E}" destId="{07AC805D-1C0B-4393-BBBF-DEFB696585C5}" srcOrd="0" destOrd="0" presId="urn:microsoft.com/office/officeart/2008/layout/VerticalCurvedList"/>
    <dgm:cxn modelId="{30C34C8A-1BCC-4303-B3C4-07640CA49806}" type="presParOf" srcId="{6C9C4BF8-8D46-4592-83B2-C1E52B779E0E}" destId="{F3549CB9-1208-4CDA-9750-1CDE95CDB42B}" srcOrd="3" destOrd="0" presId="urn:microsoft.com/office/officeart/2008/layout/VerticalCurvedList"/>
    <dgm:cxn modelId="{64EEF7EC-3008-4CD1-B46A-BCE1E049115E}" type="presParOf" srcId="{6C9C4BF8-8D46-4592-83B2-C1E52B779E0E}" destId="{7652B4D7-1292-4243-9386-4A7C3CE3B65B}" srcOrd="4" destOrd="0" presId="urn:microsoft.com/office/officeart/2008/layout/VerticalCurvedList"/>
    <dgm:cxn modelId="{DF038D57-D423-4463-8C68-62927864804B}" type="presParOf" srcId="{7652B4D7-1292-4243-9386-4A7C3CE3B65B}" destId="{463010C4-595B-4EFE-AB60-0237A5D77A8D}" srcOrd="0" destOrd="0" presId="urn:microsoft.com/office/officeart/2008/layout/VerticalCurvedList"/>
    <dgm:cxn modelId="{05FA5356-0AB5-4F0D-903E-880F161A887A}" type="presParOf" srcId="{6C9C4BF8-8D46-4592-83B2-C1E52B779E0E}" destId="{CF6A4FEC-665C-454C-BA9F-F78CFBF5980D}" srcOrd="5" destOrd="0" presId="urn:microsoft.com/office/officeart/2008/layout/VerticalCurvedList"/>
    <dgm:cxn modelId="{95BB669F-67ED-42DE-8BF1-15AAB86C7CB5}" type="presParOf" srcId="{6C9C4BF8-8D46-4592-83B2-C1E52B779E0E}" destId="{13A79E42-3886-456C-8C6E-0EE42C881BFA}" srcOrd="6" destOrd="0" presId="urn:microsoft.com/office/officeart/2008/layout/VerticalCurvedList"/>
    <dgm:cxn modelId="{BD8FA585-BE82-475A-B2CA-56F6F20712CE}" type="presParOf" srcId="{13A79E42-3886-456C-8C6E-0EE42C881BFA}" destId="{344EEDBD-D1A4-4ACC-98C2-5EE39F7FCF6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E36BBBF-A746-4600-B8F7-9958DDD7C98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UA"/>
        </a:p>
      </dgm:t>
    </dgm:pt>
    <dgm:pt modelId="{816B6CCA-3A20-4415-ADF3-839BD6CDE56F}">
      <dgm:prSet phldrT="[Text]" custT="1"/>
      <dgm:spPr>
        <a:noFill/>
      </dgm:spPr>
      <dgm:t>
        <a:bodyPr lIns="648000"/>
        <a:lstStyle/>
        <a:p>
          <a:r>
            <a:rPr lang="en-US" sz="4000" b="0" dirty="0">
              <a:solidFill>
                <a:schemeClr val="tx1"/>
              </a:solidFill>
              <a:latin typeface="Arial Nova" panose="020B0504020202020204" pitchFamily="34" charset="0"/>
            </a:rPr>
            <a:t>Learnings</a:t>
          </a:r>
          <a:r>
            <a:rPr lang="en-US" sz="4600" b="0" dirty="0">
              <a:solidFill>
                <a:schemeClr val="tx1"/>
              </a:solidFill>
              <a:latin typeface="Arial Nova" panose="020B0504020202020204" pitchFamily="34" charset="0"/>
            </a:rPr>
            <a:t>: HARD skills</a:t>
          </a:r>
          <a:endParaRPr lang="ru-UA" sz="4600" b="0" dirty="0">
            <a:solidFill>
              <a:schemeClr val="tx1"/>
            </a:solidFill>
            <a:latin typeface="Arial Nova" panose="020B0504020202020204" pitchFamily="34" charset="0"/>
          </a:endParaRPr>
        </a:p>
      </dgm:t>
    </dgm:pt>
    <dgm:pt modelId="{774862E1-14A4-433D-9898-29D76D37E403}" type="parTrans" cxnId="{313B4438-1430-4120-8E45-33894D5A043B}">
      <dgm:prSet/>
      <dgm:spPr/>
      <dgm:t>
        <a:bodyPr/>
        <a:lstStyle/>
        <a:p>
          <a:endParaRPr lang="ru-UA"/>
        </a:p>
      </dgm:t>
    </dgm:pt>
    <dgm:pt modelId="{0FC679B6-D828-42A3-A650-D7E37493B2C6}" type="sibTrans" cxnId="{313B4438-1430-4120-8E45-33894D5A043B}">
      <dgm:prSet/>
      <dgm:spPr/>
      <dgm:t>
        <a:bodyPr/>
        <a:lstStyle/>
        <a:p>
          <a:endParaRPr lang="ru-UA"/>
        </a:p>
      </dgm:t>
    </dgm:pt>
    <dgm:pt modelId="{26EB3BCE-6B54-49C5-B2DE-EFBE37A444EA}">
      <dgm:prSet phldrT="[Text]" custT="1"/>
      <dgm:spPr>
        <a:noFill/>
      </dgm:spPr>
      <dgm:t>
        <a:bodyPr lIns="648000"/>
        <a:lstStyle/>
        <a:p>
          <a:r>
            <a:rPr lang="en-US" sz="4000" b="1" dirty="0">
              <a:solidFill>
                <a:schemeClr val="tx1"/>
              </a:solidFill>
              <a:latin typeface="Arial Nova" panose="020B0504020202020204" pitchFamily="34" charset="0"/>
            </a:rPr>
            <a:t>Learnings: SOFT skills</a:t>
          </a:r>
          <a:endParaRPr lang="ru-UA" sz="4000" b="1" dirty="0">
            <a:solidFill>
              <a:schemeClr val="tx1"/>
            </a:solidFill>
            <a:latin typeface="Arial Nova" panose="020B0504020202020204" pitchFamily="34" charset="0"/>
          </a:endParaRPr>
        </a:p>
      </dgm:t>
    </dgm:pt>
    <dgm:pt modelId="{BB88C0CF-1770-4F4D-8380-750936AB5680}" type="parTrans" cxnId="{9C8E25B2-5751-4624-A604-83BB130C7884}">
      <dgm:prSet/>
      <dgm:spPr/>
      <dgm:t>
        <a:bodyPr/>
        <a:lstStyle/>
        <a:p>
          <a:endParaRPr lang="ru-UA"/>
        </a:p>
      </dgm:t>
    </dgm:pt>
    <dgm:pt modelId="{61480AF6-A829-432B-9BD6-11F0D53B7AFC}" type="sibTrans" cxnId="{9C8E25B2-5751-4624-A604-83BB130C7884}">
      <dgm:prSet/>
      <dgm:spPr/>
      <dgm:t>
        <a:bodyPr/>
        <a:lstStyle/>
        <a:p>
          <a:endParaRPr lang="ru-UA"/>
        </a:p>
      </dgm:t>
    </dgm:pt>
    <dgm:pt modelId="{899D3F5A-FBB3-4EB9-8DAD-2B2A99161D6E}">
      <dgm:prSet phldrT="[Text]" custT="1"/>
      <dgm:spPr>
        <a:noFill/>
      </dgm:spPr>
      <dgm:t>
        <a:bodyPr lIns="648000"/>
        <a:lstStyle/>
        <a:p>
          <a:r>
            <a:rPr lang="en-US" sz="4000" b="0" dirty="0">
              <a:solidFill>
                <a:schemeClr val="tx1"/>
              </a:solidFill>
              <a:latin typeface="Arial Nova" panose="020B0504020202020204" pitchFamily="34" charset="0"/>
            </a:rPr>
            <a:t>Functionality / User story</a:t>
          </a:r>
          <a:endParaRPr lang="ru-UA" sz="4000" b="0" dirty="0">
            <a:solidFill>
              <a:schemeClr val="tx1"/>
            </a:solidFill>
            <a:latin typeface="Arial Nova" panose="020B0504020202020204" pitchFamily="34" charset="0"/>
          </a:endParaRPr>
        </a:p>
      </dgm:t>
    </dgm:pt>
    <dgm:pt modelId="{F0F64ADB-87DE-4203-A047-E6BAA1BFA81F}" type="sibTrans" cxnId="{CD43033B-D8AF-4CDF-9FA5-743C0871491E}">
      <dgm:prSet/>
      <dgm:spPr/>
      <dgm:t>
        <a:bodyPr/>
        <a:lstStyle/>
        <a:p>
          <a:endParaRPr lang="ru-UA"/>
        </a:p>
      </dgm:t>
    </dgm:pt>
    <dgm:pt modelId="{9AE865AF-E18B-4798-B677-85942578CD77}" type="parTrans" cxnId="{CD43033B-D8AF-4CDF-9FA5-743C0871491E}">
      <dgm:prSet/>
      <dgm:spPr/>
      <dgm:t>
        <a:bodyPr/>
        <a:lstStyle/>
        <a:p>
          <a:endParaRPr lang="ru-UA"/>
        </a:p>
      </dgm:t>
    </dgm:pt>
    <dgm:pt modelId="{7A5B2E7C-4E1A-488D-95A7-F00B59C8BC5D}" type="pres">
      <dgm:prSet presAssocID="{6E36BBBF-A746-4600-B8F7-9958DDD7C98F}" presName="Name0" presStyleCnt="0">
        <dgm:presLayoutVars>
          <dgm:chMax val="7"/>
          <dgm:chPref val="7"/>
          <dgm:dir/>
        </dgm:presLayoutVars>
      </dgm:prSet>
      <dgm:spPr/>
    </dgm:pt>
    <dgm:pt modelId="{6C9C4BF8-8D46-4592-83B2-C1E52B779E0E}" type="pres">
      <dgm:prSet presAssocID="{6E36BBBF-A746-4600-B8F7-9958DDD7C98F}" presName="Name1" presStyleCnt="0"/>
      <dgm:spPr/>
    </dgm:pt>
    <dgm:pt modelId="{C399C44A-621B-4B60-9D59-6CEBBD41B542}" type="pres">
      <dgm:prSet presAssocID="{6E36BBBF-A746-4600-B8F7-9958DDD7C98F}" presName="cycle" presStyleCnt="0"/>
      <dgm:spPr/>
    </dgm:pt>
    <dgm:pt modelId="{71533989-2DE1-4EDE-8F0C-6F7E1AB547D3}" type="pres">
      <dgm:prSet presAssocID="{6E36BBBF-A746-4600-B8F7-9958DDD7C98F}" presName="srcNode" presStyleLbl="node1" presStyleIdx="0" presStyleCnt="3"/>
      <dgm:spPr/>
    </dgm:pt>
    <dgm:pt modelId="{CFCF8397-5429-4B79-87DA-8D235BA5925C}" type="pres">
      <dgm:prSet presAssocID="{6E36BBBF-A746-4600-B8F7-9958DDD7C98F}" presName="conn" presStyleLbl="parChTrans1D2" presStyleIdx="0" presStyleCnt="1"/>
      <dgm:spPr/>
    </dgm:pt>
    <dgm:pt modelId="{8955A46E-CE5D-4218-AAF3-961303B9DB53}" type="pres">
      <dgm:prSet presAssocID="{6E36BBBF-A746-4600-B8F7-9958DDD7C98F}" presName="extraNode" presStyleLbl="node1" presStyleIdx="0" presStyleCnt="3"/>
      <dgm:spPr/>
    </dgm:pt>
    <dgm:pt modelId="{E836C807-B08C-4521-B62B-34B3F66BE3D3}" type="pres">
      <dgm:prSet presAssocID="{6E36BBBF-A746-4600-B8F7-9958DDD7C98F}" presName="dstNode" presStyleLbl="node1" presStyleIdx="0" presStyleCnt="3"/>
      <dgm:spPr/>
    </dgm:pt>
    <dgm:pt modelId="{56DAFCDA-BA87-41FF-A481-C6D2FF97BB92}" type="pres">
      <dgm:prSet presAssocID="{899D3F5A-FBB3-4EB9-8DAD-2B2A99161D6E}" presName="text_1" presStyleLbl="node1" presStyleIdx="0" presStyleCnt="3" custScaleY="60938">
        <dgm:presLayoutVars>
          <dgm:bulletEnabled val="1"/>
        </dgm:presLayoutVars>
      </dgm:prSet>
      <dgm:spPr/>
    </dgm:pt>
    <dgm:pt modelId="{112B3672-1631-4548-80FF-12271FFD1F1E}" type="pres">
      <dgm:prSet presAssocID="{899D3F5A-FBB3-4EB9-8DAD-2B2A99161D6E}" presName="accent_1" presStyleCnt="0"/>
      <dgm:spPr/>
    </dgm:pt>
    <dgm:pt modelId="{07AC805D-1C0B-4393-BBBF-DEFB696585C5}" type="pres">
      <dgm:prSet presAssocID="{899D3F5A-FBB3-4EB9-8DAD-2B2A99161D6E}" presName="accentRepeatNode" presStyleLbl="solidFgAcc1" presStyleIdx="0" presStyleCnt="3" custScaleX="53150" custScaleY="53150"/>
      <dgm:spPr/>
    </dgm:pt>
    <dgm:pt modelId="{F3549CB9-1208-4CDA-9750-1CDE95CDB42B}" type="pres">
      <dgm:prSet presAssocID="{816B6CCA-3A20-4415-ADF3-839BD6CDE56F}" presName="text_2" presStyleLbl="node1" presStyleIdx="1" presStyleCnt="3" custScaleY="60790">
        <dgm:presLayoutVars>
          <dgm:bulletEnabled val="1"/>
        </dgm:presLayoutVars>
      </dgm:prSet>
      <dgm:spPr/>
    </dgm:pt>
    <dgm:pt modelId="{7652B4D7-1292-4243-9386-4A7C3CE3B65B}" type="pres">
      <dgm:prSet presAssocID="{816B6CCA-3A20-4415-ADF3-839BD6CDE56F}" presName="accent_2" presStyleCnt="0"/>
      <dgm:spPr/>
    </dgm:pt>
    <dgm:pt modelId="{463010C4-595B-4EFE-AB60-0237A5D77A8D}" type="pres">
      <dgm:prSet presAssocID="{816B6CCA-3A20-4415-ADF3-839BD6CDE56F}" presName="accentRepeatNode" presStyleLbl="solidFgAcc1" presStyleIdx="1" presStyleCnt="3" custScaleX="53150" custScaleY="53150"/>
      <dgm:spPr/>
    </dgm:pt>
    <dgm:pt modelId="{CF6A4FEC-665C-454C-BA9F-F78CFBF5980D}" type="pres">
      <dgm:prSet presAssocID="{26EB3BCE-6B54-49C5-B2DE-EFBE37A444EA}" presName="text_3" presStyleLbl="node1" presStyleIdx="2" presStyleCnt="3" custScaleY="60790">
        <dgm:presLayoutVars>
          <dgm:bulletEnabled val="1"/>
        </dgm:presLayoutVars>
      </dgm:prSet>
      <dgm:spPr/>
    </dgm:pt>
    <dgm:pt modelId="{13A79E42-3886-456C-8C6E-0EE42C881BFA}" type="pres">
      <dgm:prSet presAssocID="{26EB3BCE-6B54-49C5-B2DE-EFBE37A444EA}" presName="accent_3" presStyleCnt="0"/>
      <dgm:spPr/>
    </dgm:pt>
    <dgm:pt modelId="{344EEDBD-D1A4-4ACC-98C2-5EE39F7FCF66}" type="pres">
      <dgm:prSet presAssocID="{26EB3BCE-6B54-49C5-B2DE-EFBE37A444EA}" presName="accentRepeatNode" presStyleLbl="solidFgAcc1" presStyleIdx="2" presStyleCnt="3" custScaleX="53150" custScaleY="53150"/>
      <dgm:spPr/>
    </dgm:pt>
  </dgm:ptLst>
  <dgm:cxnLst>
    <dgm:cxn modelId="{0A0FD928-25EE-4C01-A113-9E2D2DD139B5}" type="presOf" srcId="{6E36BBBF-A746-4600-B8F7-9958DDD7C98F}" destId="{7A5B2E7C-4E1A-488D-95A7-F00B59C8BC5D}" srcOrd="0" destOrd="0" presId="urn:microsoft.com/office/officeart/2008/layout/VerticalCurvedList"/>
    <dgm:cxn modelId="{64E6122E-E5E2-488F-A5CC-840DE29DDEFD}" type="presOf" srcId="{899D3F5A-FBB3-4EB9-8DAD-2B2A99161D6E}" destId="{56DAFCDA-BA87-41FF-A481-C6D2FF97BB92}" srcOrd="0" destOrd="0" presId="urn:microsoft.com/office/officeart/2008/layout/VerticalCurvedList"/>
    <dgm:cxn modelId="{313B4438-1430-4120-8E45-33894D5A043B}" srcId="{6E36BBBF-A746-4600-B8F7-9958DDD7C98F}" destId="{816B6CCA-3A20-4415-ADF3-839BD6CDE56F}" srcOrd="1" destOrd="0" parTransId="{774862E1-14A4-433D-9898-29D76D37E403}" sibTransId="{0FC679B6-D828-42A3-A650-D7E37493B2C6}"/>
    <dgm:cxn modelId="{CD43033B-D8AF-4CDF-9FA5-743C0871491E}" srcId="{6E36BBBF-A746-4600-B8F7-9958DDD7C98F}" destId="{899D3F5A-FBB3-4EB9-8DAD-2B2A99161D6E}" srcOrd="0" destOrd="0" parTransId="{9AE865AF-E18B-4798-B677-85942578CD77}" sibTransId="{F0F64ADB-87DE-4203-A047-E6BAA1BFA81F}"/>
    <dgm:cxn modelId="{40E0233C-AB5A-4F30-A492-25C92CDB24CB}" type="presOf" srcId="{816B6CCA-3A20-4415-ADF3-839BD6CDE56F}" destId="{F3549CB9-1208-4CDA-9750-1CDE95CDB42B}" srcOrd="0" destOrd="0" presId="urn:microsoft.com/office/officeart/2008/layout/VerticalCurvedList"/>
    <dgm:cxn modelId="{2C9DE69D-35A3-4429-9972-6AB1E9932C2B}" type="presOf" srcId="{F0F64ADB-87DE-4203-A047-E6BAA1BFA81F}" destId="{CFCF8397-5429-4B79-87DA-8D235BA5925C}" srcOrd="0" destOrd="0" presId="urn:microsoft.com/office/officeart/2008/layout/VerticalCurvedList"/>
    <dgm:cxn modelId="{9C8E25B2-5751-4624-A604-83BB130C7884}" srcId="{6E36BBBF-A746-4600-B8F7-9958DDD7C98F}" destId="{26EB3BCE-6B54-49C5-B2DE-EFBE37A444EA}" srcOrd="2" destOrd="0" parTransId="{BB88C0CF-1770-4F4D-8380-750936AB5680}" sibTransId="{61480AF6-A829-432B-9BD6-11F0D53B7AFC}"/>
    <dgm:cxn modelId="{AB7A83B7-4010-49F0-B31B-61264B8E243D}" type="presOf" srcId="{26EB3BCE-6B54-49C5-B2DE-EFBE37A444EA}" destId="{CF6A4FEC-665C-454C-BA9F-F78CFBF5980D}" srcOrd="0" destOrd="0" presId="urn:microsoft.com/office/officeart/2008/layout/VerticalCurvedList"/>
    <dgm:cxn modelId="{35EB5477-9B54-48F3-901E-35025E5D8033}" type="presParOf" srcId="{7A5B2E7C-4E1A-488D-95A7-F00B59C8BC5D}" destId="{6C9C4BF8-8D46-4592-83B2-C1E52B779E0E}" srcOrd="0" destOrd="0" presId="urn:microsoft.com/office/officeart/2008/layout/VerticalCurvedList"/>
    <dgm:cxn modelId="{744914CC-7445-46A0-AD45-43B0333926F4}" type="presParOf" srcId="{6C9C4BF8-8D46-4592-83B2-C1E52B779E0E}" destId="{C399C44A-621B-4B60-9D59-6CEBBD41B542}" srcOrd="0" destOrd="0" presId="urn:microsoft.com/office/officeart/2008/layout/VerticalCurvedList"/>
    <dgm:cxn modelId="{FCBA7E87-4F07-4E8C-824A-DED63160FF58}" type="presParOf" srcId="{C399C44A-621B-4B60-9D59-6CEBBD41B542}" destId="{71533989-2DE1-4EDE-8F0C-6F7E1AB547D3}" srcOrd="0" destOrd="0" presId="urn:microsoft.com/office/officeart/2008/layout/VerticalCurvedList"/>
    <dgm:cxn modelId="{6B30283D-1D94-4559-9814-4222F96A1C02}" type="presParOf" srcId="{C399C44A-621B-4B60-9D59-6CEBBD41B542}" destId="{CFCF8397-5429-4B79-87DA-8D235BA5925C}" srcOrd="1" destOrd="0" presId="urn:microsoft.com/office/officeart/2008/layout/VerticalCurvedList"/>
    <dgm:cxn modelId="{ECEB6EB7-66D5-4AEF-BAAC-598105512567}" type="presParOf" srcId="{C399C44A-621B-4B60-9D59-6CEBBD41B542}" destId="{8955A46E-CE5D-4218-AAF3-961303B9DB53}" srcOrd="2" destOrd="0" presId="urn:microsoft.com/office/officeart/2008/layout/VerticalCurvedList"/>
    <dgm:cxn modelId="{38DB15BF-8613-402E-98EF-71FFA892F5CE}" type="presParOf" srcId="{C399C44A-621B-4B60-9D59-6CEBBD41B542}" destId="{E836C807-B08C-4521-B62B-34B3F66BE3D3}" srcOrd="3" destOrd="0" presId="urn:microsoft.com/office/officeart/2008/layout/VerticalCurvedList"/>
    <dgm:cxn modelId="{0249D475-DC9D-4BF9-AF0B-199F5CC10AAC}" type="presParOf" srcId="{6C9C4BF8-8D46-4592-83B2-C1E52B779E0E}" destId="{56DAFCDA-BA87-41FF-A481-C6D2FF97BB92}" srcOrd="1" destOrd="0" presId="urn:microsoft.com/office/officeart/2008/layout/VerticalCurvedList"/>
    <dgm:cxn modelId="{6F433541-B0BD-4DD0-B4C9-851F8416A1E4}" type="presParOf" srcId="{6C9C4BF8-8D46-4592-83B2-C1E52B779E0E}" destId="{112B3672-1631-4548-80FF-12271FFD1F1E}" srcOrd="2" destOrd="0" presId="urn:microsoft.com/office/officeart/2008/layout/VerticalCurvedList"/>
    <dgm:cxn modelId="{C0616F4E-4631-45BD-BB86-009E0C474F04}" type="presParOf" srcId="{112B3672-1631-4548-80FF-12271FFD1F1E}" destId="{07AC805D-1C0B-4393-BBBF-DEFB696585C5}" srcOrd="0" destOrd="0" presId="urn:microsoft.com/office/officeart/2008/layout/VerticalCurvedList"/>
    <dgm:cxn modelId="{30C34C8A-1BCC-4303-B3C4-07640CA49806}" type="presParOf" srcId="{6C9C4BF8-8D46-4592-83B2-C1E52B779E0E}" destId="{F3549CB9-1208-4CDA-9750-1CDE95CDB42B}" srcOrd="3" destOrd="0" presId="urn:microsoft.com/office/officeart/2008/layout/VerticalCurvedList"/>
    <dgm:cxn modelId="{64EEF7EC-3008-4CD1-B46A-BCE1E049115E}" type="presParOf" srcId="{6C9C4BF8-8D46-4592-83B2-C1E52B779E0E}" destId="{7652B4D7-1292-4243-9386-4A7C3CE3B65B}" srcOrd="4" destOrd="0" presId="urn:microsoft.com/office/officeart/2008/layout/VerticalCurvedList"/>
    <dgm:cxn modelId="{DF038D57-D423-4463-8C68-62927864804B}" type="presParOf" srcId="{7652B4D7-1292-4243-9386-4A7C3CE3B65B}" destId="{463010C4-595B-4EFE-AB60-0237A5D77A8D}" srcOrd="0" destOrd="0" presId="urn:microsoft.com/office/officeart/2008/layout/VerticalCurvedList"/>
    <dgm:cxn modelId="{05FA5356-0AB5-4F0D-903E-880F161A887A}" type="presParOf" srcId="{6C9C4BF8-8D46-4592-83B2-C1E52B779E0E}" destId="{CF6A4FEC-665C-454C-BA9F-F78CFBF5980D}" srcOrd="5" destOrd="0" presId="urn:microsoft.com/office/officeart/2008/layout/VerticalCurvedList"/>
    <dgm:cxn modelId="{95BB669F-67ED-42DE-8BF1-15AAB86C7CB5}" type="presParOf" srcId="{6C9C4BF8-8D46-4592-83B2-C1E52B779E0E}" destId="{13A79E42-3886-456C-8C6E-0EE42C881BFA}" srcOrd="6" destOrd="0" presId="urn:microsoft.com/office/officeart/2008/layout/VerticalCurvedList"/>
    <dgm:cxn modelId="{BD8FA585-BE82-475A-B2CA-56F6F20712CE}" type="presParOf" srcId="{13A79E42-3886-456C-8C6E-0EE42C881BFA}" destId="{344EEDBD-D1A4-4ACC-98C2-5EE39F7FCF6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CF8397-5429-4B79-87DA-8D235BA5925C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AFCDA-BA87-41FF-A481-C6D2FF97BB92}">
      <dsp:nvSpPr>
        <dsp:cNvPr id="0" name=""/>
        <dsp:cNvSpPr/>
      </dsp:nvSpPr>
      <dsp:spPr>
        <a:xfrm>
          <a:off x="750306" y="753530"/>
          <a:ext cx="7380486" cy="660405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800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solidFill>
                <a:schemeClr val="tx1"/>
              </a:solidFill>
              <a:latin typeface="Arial Nova" panose="020B0504020202020204" pitchFamily="34" charset="0"/>
            </a:rPr>
            <a:t>Functionality / User story</a:t>
          </a:r>
          <a:endParaRPr lang="ru-UA" sz="4000" b="1" kern="1200" dirty="0">
            <a:solidFill>
              <a:schemeClr val="tx1"/>
            </a:solidFill>
            <a:latin typeface="Arial Nova" panose="020B0504020202020204" pitchFamily="34" charset="0"/>
          </a:endParaRPr>
        </a:p>
      </dsp:txBody>
      <dsp:txXfrm>
        <a:off x="750306" y="753530"/>
        <a:ext cx="7380486" cy="660405"/>
      </dsp:txXfrm>
    </dsp:sp>
    <dsp:sp modelId="{07AC805D-1C0B-4393-BBBF-DEFB696585C5}">
      <dsp:nvSpPr>
        <dsp:cNvPr id="0" name=""/>
        <dsp:cNvSpPr/>
      </dsp:nvSpPr>
      <dsp:spPr>
        <a:xfrm>
          <a:off x="390303" y="723730"/>
          <a:ext cx="720005" cy="720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49CB9-1208-4CDA-9750-1CDE95CDB42B}">
      <dsp:nvSpPr>
        <dsp:cNvPr id="0" name=""/>
        <dsp:cNvSpPr/>
      </dsp:nvSpPr>
      <dsp:spPr>
        <a:xfrm>
          <a:off x="1144243" y="2379932"/>
          <a:ext cx="6986549" cy="658801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800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schemeClr val="tx1"/>
              </a:solidFill>
              <a:latin typeface="Arial Nova" panose="020B0504020202020204" pitchFamily="34" charset="0"/>
            </a:rPr>
            <a:t>Learnings</a:t>
          </a:r>
          <a:r>
            <a:rPr lang="en-US" sz="4600" kern="1200" dirty="0">
              <a:solidFill>
                <a:schemeClr val="tx1"/>
              </a:solidFill>
              <a:latin typeface="Arial Nova" panose="020B0504020202020204" pitchFamily="34" charset="0"/>
            </a:rPr>
            <a:t>: HARD skills</a:t>
          </a:r>
          <a:endParaRPr lang="ru-UA" sz="4600" kern="1200" dirty="0">
            <a:solidFill>
              <a:schemeClr val="tx1"/>
            </a:solidFill>
            <a:latin typeface="Arial Nova" panose="020B0504020202020204" pitchFamily="34" charset="0"/>
          </a:endParaRPr>
        </a:p>
      </dsp:txBody>
      <dsp:txXfrm>
        <a:off x="1144243" y="2379932"/>
        <a:ext cx="6986549" cy="658801"/>
      </dsp:txXfrm>
    </dsp:sp>
    <dsp:sp modelId="{463010C4-595B-4EFE-AB60-0237A5D77A8D}">
      <dsp:nvSpPr>
        <dsp:cNvPr id="0" name=""/>
        <dsp:cNvSpPr/>
      </dsp:nvSpPr>
      <dsp:spPr>
        <a:xfrm>
          <a:off x="784240" y="2349330"/>
          <a:ext cx="720005" cy="720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6A4FEC-665C-454C-BA9F-F78CFBF5980D}">
      <dsp:nvSpPr>
        <dsp:cNvPr id="0" name=""/>
        <dsp:cNvSpPr/>
      </dsp:nvSpPr>
      <dsp:spPr>
        <a:xfrm>
          <a:off x="750306" y="4005532"/>
          <a:ext cx="7380486" cy="658801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800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schemeClr val="tx1"/>
              </a:solidFill>
              <a:latin typeface="Arial Nova" panose="020B0504020202020204" pitchFamily="34" charset="0"/>
            </a:rPr>
            <a:t>Learnings: SOFT skills</a:t>
          </a:r>
          <a:endParaRPr lang="ru-UA" sz="4000" kern="1200" dirty="0">
            <a:solidFill>
              <a:schemeClr val="tx1"/>
            </a:solidFill>
            <a:latin typeface="Arial Nova" panose="020B0504020202020204" pitchFamily="34" charset="0"/>
          </a:endParaRPr>
        </a:p>
      </dsp:txBody>
      <dsp:txXfrm>
        <a:off x="750306" y="4005532"/>
        <a:ext cx="7380486" cy="658801"/>
      </dsp:txXfrm>
    </dsp:sp>
    <dsp:sp modelId="{344EEDBD-D1A4-4ACC-98C2-5EE39F7FCF66}">
      <dsp:nvSpPr>
        <dsp:cNvPr id="0" name=""/>
        <dsp:cNvSpPr/>
      </dsp:nvSpPr>
      <dsp:spPr>
        <a:xfrm>
          <a:off x="390303" y="3974930"/>
          <a:ext cx="720005" cy="720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CF8397-5429-4B79-87DA-8D235BA5925C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AFCDA-BA87-41FF-A481-C6D2FF97BB92}">
      <dsp:nvSpPr>
        <dsp:cNvPr id="0" name=""/>
        <dsp:cNvSpPr/>
      </dsp:nvSpPr>
      <dsp:spPr>
        <a:xfrm>
          <a:off x="750306" y="753530"/>
          <a:ext cx="7380486" cy="660405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800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0" kern="1200" dirty="0">
              <a:solidFill>
                <a:schemeClr val="tx1"/>
              </a:solidFill>
              <a:latin typeface="Arial Nova" panose="020B0504020202020204" pitchFamily="34" charset="0"/>
            </a:rPr>
            <a:t>Functionality / User story</a:t>
          </a:r>
          <a:endParaRPr lang="ru-UA" sz="4000" b="0" kern="1200" dirty="0">
            <a:solidFill>
              <a:schemeClr val="tx1"/>
            </a:solidFill>
            <a:latin typeface="Arial Nova" panose="020B0504020202020204" pitchFamily="34" charset="0"/>
          </a:endParaRPr>
        </a:p>
      </dsp:txBody>
      <dsp:txXfrm>
        <a:off x="750306" y="753530"/>
        <a:ext cx="7380486" cy="660405"/>
      </dsp:txXfrm>
    </dsp:sp>
    <dsp:sp modelId="{07AC805D-1C0B-4393-BBBF-DEFB696585C5}">
      <dsp:nvSpPr>
        <dsp:cNvPr id="0" name=""/>
        <dsp:cNvSpPr/>
      </dsp:nvSpPr>
      <dsp:spPr>
        <a:xfrm>
          <a:off x="390303" y="723730"/>
          <a:ext cx="720005" cy="720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49CB9-1208-4CDA-9750-1CDE95CDB42B}">
      <dsp:nvSpPr>
        <dsp:cNvPr id="0" name=""/>
        <dsp:cNvSpPr/>
      </dsp:nvSpPr>
      <dsp:spPr>
        <a:xfrm>
          <a:off x="1144243" y="2379932"/>
          <a:ext cx="6986549" cy="658801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800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solidFill>
                <a:schemeClr val="tx1"/>
              </a:solidFill>
              <a:latin typeface="Arial Nova" panose="020B0504020202020204" pitchFamily="34" charset="0"/>
            </a:rPr>
            <a:t>Learnings</a:t>
          </a:r>
          <a:r>
            <a:rPr lang="en-US" sz="4600" b="1" kern="1200" dirty="0">
              <a:solidFill>
                <a:schemeClr val="tx1"/>
              </a:solidFill>
              <a:latin typeface="Arial Nova" panose="020B0504020202020204" pitchFamily="34" charset="0"/>
            </a:rPr>
            <a:t>: HARD skills</a:t>
          </a:r>
          <a:endParaRPr lang="ru-UA" sz="4600" b="1" kern="1200" dirty="0">
            <a:solidFill>
              <a:schemeClr val="tx1"/>
            </a:solidFill>
            <a:latin typeface="Arial Nova" panose="020B0504020202020204" pitchFamily="34" charset="0"/>
          </a:endParaRPr>
        </a:p>
      </dsp:txBody>
      <dsp:txXfrm>
        <a:off x="1144243" y="2379932"/>
        <a:ext cx="6986549" cy="658801"/>
      </dsp:txXfrm>
    </dsp:sp>
    <dsp:sp modelId="{463010C4-595B-4EFE-AB60-0237A5D77A8D}">
      <dsp:nvSpPr>
        <dsp:cNvPr id="0" name=""/>
        <dsp:cNvSpPr/>
      </dsp:nvSpPr>
      <dsp:spPr>
        <a:xfrm>
          <a:off x="784240" y="2349330"/>
          <a:ext cx="720005" cy="720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6A4FEC-665C-454C-BA9F-F78CFBF5980D}">
      <dsp:nvSpPr>
        <dsp:cNvPr id="0" name=""/>
        <dsp:cNvSpPr/>
      </dsp:nvSpPr>
      <dsp:spPr>
        <a:xfrm>
          <a:off x="750306" y="4005532"/>
          <a:ext cx="7380486" cy="658801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800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schemeClr val="tx1"/>
              </a:solidFill>
              <a:latin typeface="Arial Nova" panose="020B0504020202020204" pitchFamily="34" charset="0"/>
            </a:rPr>
            <a:t>Learnings: SOFT skills</a:t>
          </a:r>
          <a:endParaRPr lang="ru-UA" sz="4000" kern="1200" dirty="0">
            <a:solidFill>
              <a:schemeClr val="tx1"/>
            </a:solidFill>
            <a:latin typeface="Arial Nova" panose="020B0504020202020204" pitchFamily="34" charset="0"/>
          </a:endParaRPr>
        </a:p>
      </dsp:txBody>
      <dsp:txXfrm>
        <a:off x="750306" y="4005532"/>
        <a:ext cx="7380486" cy="658801"/>
      </dsp:txXfrm>
    </dsp:sp>
    <dsp:sp modelId="{344EEDBD-D1A4-4ACC-98C2-5EE39F7FCF66}">
      <dsp:nvSpPr>
        <dsp:cNvPr id="0" name=""/>
        <dsp:cNvSpPr/>
      </dsp:nvSpPr>
      <dsp:spPr>
        <a:xfrm>
          <a:off x="390303" y="3974930"/>
          <a:ext cx="720005" cy="720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CF8397-5429-4B79-87DA-8D235BA5925C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AFCDA-BA87-41FF-A481-C6D2FF97BB92}">
      <dsp:nvSpPr>
        <dsp:cNvPr id="0" name=""/>
        <dsp:cNvSpPr/>
      </dsp:nvSpPr>
      <dsp:spPr>
        <a:xfrm>
          <a:off x="750306" y="753530"/>
          <a:ext cx="7380486" cy="660405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800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0" kern="1200" dirty="0">
              <a:solidFill>
                <a:schemeClr val="tx1"/>
              </a:solidFill>
              <a:latin typeface="Arial Nova" panose="020B0504020202020204" pitchFamily="34" charset="0"/>
            </a:rPr>
            <a:t>Functionality / User story</a:t>
          </a:r>
          <a:endParaRPr lang="ru-UA" sz="4000" b="0" kern="1200" dirty="0">
            <a:solidFill>
              <a:schemeClr val="tx1"/>
            </a:solidFill>
            <a:latin typeface="Arial Nova" panose="020B0504020202020204" pitchFamily="34" charset="0"/>
          </a:endParaRPr>
        </a:p>
      </dsp:txBody>
      <dsp:txXfrm>
        <a:off x="750306" y="753530"/>
        <a:ext cx="7380486" cy="660405"/>
      </dsp:txXfrm>
    </dsp:sp>
    <dsp:sp modelId="{07AC805D-1C0B-4393-BBBF-DEFB696585C5}">
      <dsp:nvSpPr>
        <dsp:cNvPr id="0" name=""/>
        <dsp:cNvSpPr/>
      </dsp:nvSpPr>
      <dsp:spPr>
        <a:xfrm>
          <a:off x="390303" y="723730"/>
          <a:ext cx="720005" cy="720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49CB9-1208-4CDA-9750-1CDE95CDB42B}">
      <dsp:nvSpPr>
        <dsp:cNvPr id="0" name=""/>
        <dsp:cNvSpPr/>
      </dsp:nvSpPr>
      <dsp:spPr>
        <a:xfrm>
          <a:off x="1144243" y="2379932"/>
          <a:ext cx="6986549" cy="658801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800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0" kern="1200" dirty="0">
              <a:solidFill>
                <a:schemeClr val="tx1"/>
              </a:solidFill>
              <a:latin typeface="Arial Nova" panose="020B0504020202020204" pitchFamily="34" charset="0"/>
            </a:rPr>
            <a:t>Learnings</a:t>
          </a:r>
          <a:r>
            <a:rPr lang="en-US" sz="4600" b="0" kern="1200" dirty="0">
              <a:solidFill>
                <a:schemeClr val="tx1"/>
              </a:solidFill>
              <a:latin typeface="Arial Nova" panose="020B0504020202020204" pitchFamily="34" charset="0"/>
            </a:rPr>
            <a:t>: HARD skills</a:t>
          </a:r>
          <a:endParaRPr lang="ru-UA" sz="4600" b="0" kern="1200" dirty="0">
            <a:solidFill>
              <a:schemeClr val="tx1"/>
            </a:solidFill>
            <a:latin typeface="Arial Nova" panose="020B0504020202020204" pitchFamily="34" charset="0"/>
          </a:endParaRPr>
        </a:p>
      </dsp:txBody>
      <dsp:txXfrm>
        <a:off x="1144243" y="2379932"/>
        <a:ext cx="6986549" cy="658801"/>
      </dsp:txXfrm>
    </dsp:sp>
    <dsp:sp modelId="{463010C4-595B-4EFE-AB60-0237A5D77A8D}">
      <dsp:nvSpPr>
        <dsp:cNvPr id="0" name=""/>
        <dsp:cNvSpPr/>
      </dsp:nvSpPr>
      <dsp:spPr>
        <a:xfrm>
          <a:off x="784240" y="2349330"/>
          <a:ext cx="720005" cy="720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6A4FEC-665C-454C-BA9F-F78CFBF5980D}">
      <dsp:nvSpPr>
        <dsp:cNvPr id="0" name=""/>
        <dsp:cNvSpPr/>
      </dsp:nvSpPr>
      <dsp:spPr>
        <a:xfrm>
          <a:off x="750306" y="4005532"/>
          <a:ext cx="7380486" cy="658801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800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solidFill>
                <a:schemeClr val="tx1"/>
              </a:solidFill>
              <a:latin typeface="Arial Nova" panose="020B0504020202020204" pitchFamily="34" charset="0"/>
            </a:rPr>
            <a:t>Learnings: SOFT skills</a:t>
          </a:r>
          <a:endParaRPr lang="ru-UA" sz="4000" b="1" kern="1200" dirty="0">
            <a:solidFill>
              <a:schemeClr val="tx1"/>
            </a:solidFill>
            <a:latin typeface="Arial Nova" panose="020B0504020202020204" pitchFamily="34" charset="0"/>
          </a:endParaRPr>
        </a:p>
      </dsp:txBody>
      <dsp:txXfrm>
        <a:off x="750306" y="4005532"/>
        <a:ext cx="7380486" cy="658801"/>
      </dsp:txXfrm>
    </dsp:sp>
    <dsp:sp modelId="{344EEDBD-D1A4-4ACC-98C2-5EE39F7FCF66}">
      <dsp:nvSpPr>
        <dsp:cNvPr id="0" name=""/>
        <dsp:cNvSpPr/>
      </dsp:nvSpPr>
      <dsp:spPr>
        <a:xfrm>
          <a:off x="390303" y="3974930"/>
          <a:ext cx="720005" cy="720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82102-C1A9-4F17-88F1-1C1C8075FA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6F7C76-2607-4A61-9548-298C7FB7AA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5AEB3-20AD-4F8F-B89E-55214F9C7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20.02.2020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84A0E-6DA0-463A-9257-53BF3A55F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75145-7095-447D-95E9-B8C7793EB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917175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C3E1D-FEB5-4C77-BED6-800785006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8B8E5E-AB07-4D4D-BF7E-8B24511E1E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6E042-9015-4A16-BE64-5B610DE5B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20.02.2020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1C118-E381-4A1E-B76B-3C9CA3551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80EF1-BCB8-490F-88A8-6560D024A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501789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8E93DE-F78D-4117-82E8-F4528DD7AE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6CDCC5-920A-44B3-AE95-D712A6E6C6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8DB9A-9E98-4D15-B0EE-922D84D72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20.02.2020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C8F4A-0540-4355-B827-0CC059B0A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F9A72-1F78-436B-AFAA-4ED8C37DA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716235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EB037-57CB-45A5-9979-2D97573F5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9E2B1-EFF7-4B91-BD8E-D4428EB5A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661C89-99D5-42A6-B745-3035FC025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20.02.2020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B4C67-9043-48F7-9E47-4E845D047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C6F7D-D347-4957-9533-5F96062DD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983890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646E-5D8D-4B24-834F-BD57DD0D4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B1A02B-28B9-4D4F-97D6-78D733AE6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8220C-64ED-40E6-8667-F05E77B0C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20.02.2020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CD741-D24D-472E-ACD1-BD5D6726A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5DBAC-59BA-4F34-8027-5C86F9FC6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851119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D4646-25ED-4FA5-AEB8-058B1F626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E8FB6-91A6-4625-9D7D-599F9328BE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39326D-CE1D-4C83-A5A7-48B77C248E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1751C-067E-4F26-A7A7-83500D2EF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20.02.2020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C7D2D9-7E39-4EAD-83BD-B71F6DFD8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B45975-52F9-4A4B-AA3E-A2FECC3D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48484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218BC-EEFC-4EC7-AEA3-49C2D184B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88CEA-52CE-46BF-A1C4-C64C6401DD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A39530-8511-49DC-A1D6-966AB271A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E940C1-708E-4D9F-8CAC-A4CC7FFE25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1C8BE3-5786-4332-AB4B-C3AFF6957A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89D927-F740-444D-9D65-1C0B31208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20.02.2020</a:t>
            </a:fld>
            <a:endParaRPr lang="ru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5C2FCD-2FDD-4BB4-A9A8-D4C371DC0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20985D-9701-462B-895F-4147C1A11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153050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284C3-1B19-4DBF-8212-98009121B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E824E3-C504-4600-9B7E-AC41CCBD1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20.02.2020</a:t>
            </a:fld>
            <a:endParaRPr lang="ru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534F07-7063-4EE6-B191-4362436A9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98EC3C-46D3-480D-8DCB-CE5E80EAA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498390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2C08D5-F515-4533-A9AF-6754BB91C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20.02.2020</a:t>
            </a:fld>
            <a:endParaRPr lang="ru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A87A63-07C2-4EFA-BDFD-75285CCA0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EE751F-CCE1-4E49-B214-E8AF49268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921330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87020-C4BB-4C03-B256-B287BC316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E9CED-6D3A-4E44-B415-E118075B5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28F511-C998-4601-9BF7-812446EE1F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8EED22-74FE-44AB-AB75-2AF41FD4C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20.02.2020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983C5-01FC-4887-A948-5B1FCB360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9000C1-B193-4E79-B6CB-01E2561A7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093806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9ED25-5559-4EAE-B647-8190A8123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7E97D6-4818-4ADE-A2FC-E534FFC297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48B28B-80D4-403F-9752-2739E202FF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22D40E-25DC-4048-A1FF-9C5424DDE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20.02.2020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4A0277-4FAE-4178-B83F-E71630426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DFD6CC-1979-427A-9DFF-E23CD9705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936782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628041-5894-4635-8506-0DF85F94A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18024-AFB8-4281-8D77-94447ABC2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4D95E-1076-40FA-AEA7-EAC4B13FC6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43537-825A-4085-A006-057E79D63FBD}" type="datetimeFigureOut">
              <a:rPr lang="ru-UA" smtClean="0"/>
              <a:t>20.02.2020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98AF6-2A77-4CA0-A65D-C99B93E6E2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0EFDF-7B28-4B6E-8617-62BDFE8EF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744426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DAA12D3-DEDA-493E-B6BA-99B83508FF4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815"/>
            <a:ext cx="7844438" cy="58186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0" y="175335"/>
            <a:ext cx="7426960" cy="8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</a:t>
            </a:r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FINAL</a:t>
            </a:r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PROJECT: FRONT-END</a:t>
            </a:r>
            <a:endParaRPr lang="ru-UA" sz="36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077000-F292-4755-8384-B47079322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922" y="5428928"/>
            <a:ext cx="1178509" cy="117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B7D4509-64CA-424F-ABE5-43B373D18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574" y="4077916"/>
            <a:ext cx="951207" cy="95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C034D2B-B02D-40A1-AE58-15EFD013DBF2}"/>
              </a:ext>
            </a:extLst>
          </p:cNvPr>
          <p:cNvSpPr/>
          <p:nvPr/>
        </p:nvSpPr>
        <p:spPr>
          <a:xfrm>
            <a:off x="10062284" y="4253498"/>
            <a:ext cx="1914525" cy="542925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6 persons</a:t>
            </a:r>
            <a:endParaRPr lang="ru-UA" sz="2400" b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8080D95-1C8D-4D06-9C63-AFAB9B06AAB2}"/>
              </a:ext>
            </a:extLst>
          </p:cNvPr>
          <p:cNvSpPr/>
          <p:nvPr/>
        </p:nvSpPr>
        <p:spPr>
          <a:xfrm>
            <a:off x="10062283" y="5746721"/>
            <a:ext cx="1914525" cy="542925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 months</a:t>
            </a:r>
            <a:endParaRPr lang="ru-UA" sz="2400" b="1" dirty="0"/>
          </a:p>
        </p:txBody>
      </p:sp>
      <p:pic>
        <p:nvPicPr>
          <p:cNvPr id="2058" name="Picture 10" descr="Картинки по запросу &quot;question mark icon&quot;&quot;">
            <a:extLst>
              <a:ext uri="{FF2B5EF4-FFF2-40B4-BE49-F238E27FC236}">
                <a16:creationId xmlns:a16="http://schemas.microsoft.com/office/drawing/2014/main" id="{C821609D-EECE-4C33-ACAB-6D48DB69F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298" y="974671"/>
            <a:ext cx="1089760" cy="108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21F3152-4F92-44C5-B826-6EFAFB339F14}"/>
              </a:ext>
            </a:extLst>
          </p:cNvPr>
          <p:cNvSpPr/>
          <p:nvPr/>
        </p:nvSpPr>
        <p:spPr>
          <a:xfrm>
            <a:off x="10062282" y="1165542"/>
            <a:ext cx="1914525" cy="542925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Online-shop</a:t>
            </a:r>
            <a:endParaRPr lang="ru-UA" sz="2400" b="1" dirty="0"/>
          </a:p>
        </p:txBody>
      </p:sp>
      <p:pic>
        <p:nvPicPr>
          <p:cNvPr id="2060" name="Picture 12" descr="Картинки по запросу &quot;basket icon&quot;&quot;">
            <a:extLst>
              <a:ext uri="{FF2B5EF4-FFF2-40B4-BE49-F238E27FC236}">
                <a16:creationId xmlns:a16="http://schemas.microsoft.com/office/drawing/2014/main" id="{992DB1E9-4BED-4D16-B7B0-6470599FD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298" y="2491040"/>
            <a:ext cx="1089760" cy="108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25CD51D-27F4-487D-AFC1-66B0E1B0806C}"/>
              </a:ext>
            </a:extLst>
          </p:cNvPr>
          <p:cNvSpPr/>
          <p:nvPr/>
        </p:nvSpPr>
        <p:spPr>
          <a:xfrm>
            <a:off x="10062281" y="2633522"/>
            <a:ext cx="1914525" cy="767503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Cooking accessories</a:t>
            </a:r>
            <a:endParaRPr lang="ru-UA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27854D-B99F-4B72-BE71-37383DD93379}"/>
              </a:ext>
            </a:extLst>
          </p:cNvPr>
          <p:cNvSpPr txBox="1"/>
          <p:nvPr/>
        </p:nvSpPr>
        <p:spPr>
          <a:xfrm>
            <a:off x="93272" y="6289646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 Nova" panose="020B0504020202020204" pitchFamily="34" charset="0"/>
              </a:rPr>
              <a:t>Mentor: Ira </a:t>
            </a:r>
            <a:r>
              <a:rPr lang="en-US" sz="2400" b="1" dirty="0" err="1">
                <a:latin typeface="Arial Nova" panose="020B0504020202020204" pitchFamily="34" charset="0"/>
              </a:rPr>
              <a:t>Stoetskaya</a:t>
            </a:r>
            <a:endParaRPr lang="ru-UA" sz="2400" b="1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817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0" y="275208"/>
            <a:ext cx="6990080" cy="8728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</a:t>
            </a:r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LEARNINGS</a:t>
            </a:r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: HARD SKILLS</a:t>
            </a:r>
            <a:endParaRPr lang="ru-UA" sz="36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BA7CBF-76CC-42C8-89EF-24E4F87B03BA}"/>
              </a:ext>
            </a:extLst>
          </p:cNvPr>
          <p:cNvSpPr/>
          <p:nvPr/>
        </p:nvSpPr>
        <p:spPr>
          <a:xfrm>
            <a:off x="293932" y="1396373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4. Keep calm and COMMIT!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11DE5-C0AB-47C9-B8BA-EA0D565734F8}"/>
              </a:ext>
            </a:extLst>
          </p:cNvPr>
          <p:cNvSpPr txBox="1"/>
          <p:nvPr/>
        </p:nvSpPr>
        <p:spPr>
          <a:xfrm>
            <a:off x="609600" y="2204720"/>
            <a:ext cx="104851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Less code to check at once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Easier to track progress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Chance to give / get feedback earlier</a:t>
            </a:r>
            <a:endParaRPr lang="ru-UA" sz="2200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26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1" y="275208"/>
            <a:ext cx="3041649" cy="8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AGENDA</a:t>
            </a:r>
            <a:endParaRPr lang="ru-UA" sz="34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E9627C0-C5E0-438C-85DF-E42790F6CB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2080024"/>
              </p:ext>
            </p:extLst>
          </p:nvPr>
        </p:nvGraphicFramePr>
        <p:xfrm>
          <a:off x="963295" y="1245405"/>
          <a:ext cx="820737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3615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0" y="275208"/>
            <a:ext cx="6990080" cy="8728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</a:t>
            </a:r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LEARNINGS</a:t>
            </a:r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: SOFT SKILLS</a:t>
            </a:r>
            <a:endParaRPr lang="ru-UA" sz="36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BA7CBF-76CC-42C8-89EF-24E4F87B03BA}"/>
              </a:ext>
            </a:extLst>
          </p:cNvPr>
          <p:cNvSpPr/>
          <p:nvPr/>
        </p:nvSpPr>
        <p:spPr>
          <a:xfrm>
            <a:off x="293932" y="1396373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1. TASK has high chance for success IF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11DE5-C0AB-47C9-B8BA-EA0D565734F8}"/>
              </a:ext>
            </a:extLst>
          </p:cNvPr>
          <p:cNvSpPr txBox="1"/>
          <p:nvPr/>
        </p:nvSpPr>
        <p:spPr>
          <a:xfrm>
            <a:off x="609600" y="2204720"/>
            <a:ext cx="104851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Fixed in written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Clear responsibility (personal!)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Clear deadline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Broken into smaller tasks</a:t>
            </a:r>
            <a:endParaRPr lang="ru-UA" sz="2200" dirty="0">
              <a:latin typeface="Arial Nova" panose="020B05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7C40955-B2A6-40EB-B70B-CE41D6FBA116}"/>
              </a:ext>
            </a:extLst>
          </p:cNvPr>
          <p:cNvSpPr/>
          <p:nvPr/>
        </p:nvSpPr>
        <p:spPr>
          <a:xfrm>
            <a:off x="293932" y="3815636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2. Want benefits of SCRUM – APPLY SCRUM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A96EA5-DA58-477D-9E75-F348EB0AA9A8}"/>
              </a:ext>
            </a:extLst>
          </p:cNvPr>
          <p:cNvSpPr txBox="1"/>
          <p:nvPr/>
        </p:nvSpPr>
        <p:spPr>
          <a:xfrm>
            <a:off x="609600" y="4623983"/>
            <a:ext cx="1048512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Define roles in the team (team lead, scrum master </a:t>
            </a:r>
            <a:r>
              <a:rPr lang="en-US" sz="2200" dirty="0" err="1">
                <a:latin typeface="Arial Nova" panose="020B0504020202020204" pitchFamily="34" charset="0"/>
              </a:rPr>
              <a:t>etc</a:t>
            </a:r>
            <a:r>
              <a:rPr lang="en-US" sz="2200" dirty="0">
                <a:latin typeface="Arial Nova" panose="020B0504020202020204" pitchFamily="34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Find your balance between offline and online meetings</a:t>
            </a:r>
            <a:endParaRPr lang="ru-RU" sz="2200" dirty="0">
              <a:latin typeface="Arial Nova" panose="020B05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Continuous search for tools efficient for your specific team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Retrospective meeting – MUST!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Start meetings saying what was done – motivation + healthy competitiveness</a:t>
            </a:r>
          </a:p>
        </p:txBody>
      </p:sp>
    </p:spTree>
    <p:extLst>
      <p:ext uri="{BB962C8B-B14F-4D97-AF65-F5344CB8AC3E}">
        <p14:creationId xmlns:p14="http://schemas.microsoft.com/office/powerpoint/2010/main" val="219198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" grpId="0"/>
      <p:bldP spid="9" grpId="0" animBg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0" y="275208"/>
            <a:ext cx="6990080" cy="8728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</a:t>
            </a:r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LEARNINGS</a:t>
            </a:r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: SOFT SKILLS</a:t>
            </a:r>
            <a:endParaRPr lang="ru-UA" sz="36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BA7CBF-76CC-42C8-89EF-24E4F87B03BA}"/>
              </a:ext>
            </a:extLst>
          </p:cNvPr>
          <p:cNvSpPr/>
          <p:nvPr/>
        </p:nvSpPr>
        <p:spPr>
          <a:xfrm>
            <a:off x="293932" y="1396373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3. NO BACKLOG – you are BLIND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11DE5-C0AB-47C9-B8BA-EA0D565734F8}"/>
              </a:ext>
            </a:extLst>
          </p:cNvPr>
          <p:cNvSpPr txBox="1"/>
          <p:nvPr/>
        </p:nvSpPr>
        <p:spPr>
          <a:xfrm>
            <a:off x="609600" y="2204720"/>
            <a:ext cx="10485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No understanding of total project volume – not efficient resource</a:t>
            </a:r>
            <a:r>
              <a:rPr lang="ru-RU" sz="2200" dirty="0">
                <a:latin typeface="Arial Nova" panose="020B0504020202020204" pitchFamily="34" charset="0"/>
              </a:rPr>
              <a:t> </a:t>
            </a:r>
            <a:r>
              <a:rPr lang="en-US" sz="2200" dirty="0">
                <a:latin typeface="Arial Nova" panose="020B0504020202020204" pitchFamily="34" charset="0"/>
              </a:rPr>
              <a:t>distribution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Tasks with low priority are being picked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7C40955-B2A6-40EB-B70B-CE41D6FBA116}"/>
              </a:ext>
            </a:extLst>
          </p:cNvPr>
          <p:cNvSpPr/>
          <p:nvPr/>
        </p:nvSpPr>
        <p:spPr>
          <a:xfrm>
            <a:off x="293932" y="3236516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4. </a:t>
            </a:r>
            <a:r>
              <a:rPr lang="ru-RU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С</a:t>
            </a:r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OMMUNICATION is a KEY to SUCCESS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A96EA5-DA58-477D-9E75-F348EB0AA9A8}"/>
              </a:ext>
            </a:extLst>
          </p:cNvPr>
          <p:cNvSpPr txBox="1"/>
          <p:nvPr/>
        </p:nvSpPr>
        <p:spPr>
          <a:xfrm>
            <a:off x="609600" y="4044863"/>
            <a:ext cx="104851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Got stuck? &gt;&gt;&gt; Ask your teammates for advice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Task is not clear? &gt;&gt;&gt; Ask questions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Something is bothering you in teamwork? &gt;&gt;&gt; Share with team</a:t>
            </a:r>
            <a:endParaRPr lang="ru-UA" sz="2200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92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" grpId="0"/>
      <p:bldP spid="9" grpId="0" animBg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06C579-36A0-4C79-A3E5-B96E5187CEC4}"/>
              </a:ext>
            </a:extLst>
          </p:cNvPr>
          <p:cNvSpPr txBox="1"/>
          <p:nvPr/>
        </p:nvSpPr>
        <p:spPr>
          <a:xfrm>
            <a:off x="1950720" y="1696720"/>
            <a:ext cx="77012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chemeClr val="accent6"/>
                </a:solidFill>
                <a:latin typeface="Arial Nova" panose="020B0504020202020204" pitchFamily="34" charset="0"/>
              </a:rPr>
              <a:t>THANK YOU!</a:t>
            </a:r>
            <a:endParaRPr lang="ru-UA" sz="10000" b="1" dirty="0">
              <a:solidFill>
                <a:schemeClr val="accent6"/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779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D82BAE-946F-4C1E-9771-F4649E8CA5FC}"/>
              </a:ext>
            </a:extLst>
          </p:cNvPr>
          <p:cNvSpPr txBox="1"/>
          <p:nvPr/>
        </p:nvSpPr>
        <p:spPr>
          <a:xfrm>
            <a:off x="597159" y="326571"/>
            <a:ext cx="10842172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LEARNINGS – HARD SKILLS:</a:t>
            </a:r>
            <a:r>
              <a:rPr lang="ru-RU" sz="2400" b="1" dirty="0"/>
              <a:t> переформулировать в тезисы</a:t>
            </a:r>
            <a:endParaRPr lang="en-US" sz="2400" b="1" dirty="0"/>
          </a:p>
          <a:p>
            <a:pPr marL="342891" indent="-342891">
              <a:buAutoNum type="arabicPeriod"/>
            </a:pPr>
            <a:r>
              <a:rPr lang="ru-RU" sz="2400" dirty="0"/>
              <a:t>Нарисовать архитектуру сайта в</a:t>
            </a:r>
            <a:r>
              <a:rPr lang="en-US" sz="2400" dirty="0"/>
              <a:t> </a:t>
            </a:r>
            <a:r>
              <a:rPr lang="ru-RU" sz="2400" dirty="0"/>
              <a:t>начале проекта</a:t>
            </a:r>
          </a:p>
          <a:p>
            <a:pPr marL="342891" indent="-342891">
              <a:buAutoNum type="arabicPeriod"/>
            </a:pPr>
            <a:r>
              <a:rPr lang="ru-RU" sz="2400" dirty="0"/>
              <a:t>Разбить не только на страницы, но и на часто </a:t>
            </a:r>
            <a:r>
              <a:rPr lang="ru-RU" sz="2400" dirty="0" err="1"/>
              <a:t>переиспользоваемые</a:t>
            </a:r>
            <a:r>
              <a:rPr lang="ru-RU" sz="2400" dirty="0"/>
              <a:t> компоненты (</a:t>
            </a:r>
            <a:r>
              <a:rPr lang="en-US" sz="2400" dirty="0"/>
              <a:t>qty block, carousel)</a:t>
            </a:r>
            <a:endParaRPr lang="ru-RU" sz="2400" dirty="0"/>
          </a:p>
          <a:p>
            <a:pPr marL="342891" indent="-342891">
              <a:buAutoNum type="arabicPeriod"/>
            </a:pPr>
            <a:r>
              <a:rPr lang="ru-RU" sz="2400" dirty="0"/>
              <a:t>Частые </a:t>
            </a:r>
            <a:r>
              <a:rPr lang="ru-RU" sz="2400" dirty="0" err="1"/>
              <a:t>комиты</a:t>
            </a:r>
            <a:r>
              <a:rPr lang="ru-RU" sz="2400" dirty="0"/>
              <a:t> упрощают жизнь: меньше объем кода проверять за раз, раньше </a:t>
            </a:r>
            <a:r>
              <a:rPr lang="ru-RU" sz="2400" dirty="0" err="1"/>
              <a:t>можна</a:t>
            </a:r>
            <a:r>
              <a:rPr lang="ru-RU" sz="2400" dirty="0"/>
              <a:t> дать совет/обратную связь, легче трекать прогресс</a:t>
            </a:r>
          </a:p>
          <a:p>
            <a:pPr marL="342891" indent="-342891">
              <a:buAutoNum type="arabicPeriod"/>
            </a:pPr>
            <a:r>
              <a:rPr lang="ru-RU" sz="2400" dirty="0"/>
              <a:t>Дилемма написания чистого кода сразу. </a:t>
            </a:r>
          </a:p>
          <a:p>
            <a:pPr marL="342891" indent="-342891">
              <a:buAutoNum type="arabicPeriod"/>
            </a:pPr>
            <a:r>
              <a:rPr lang="ru-RU" sz="2400" dirty="0"/>
              <a:t>Самодисциплина </a:t>
            </a:r>
            <a:r>
              <a:rPr lang="en-US" sz="2400" dirty="0"/>
              <a:t>vs soft-based </a:t>
            </a:r>
            <a:r>
              <a:rPr lang="ru-RU" sz="2400" dirty="0"/>
              <a:t>дисциплина</a:t>
            </a:r>
          </a:p>
          <a:p>
            <a:pPr marL="342891" indent="-342891">
              <a:buAutoNum type="arabicPeriod"/>
            </a:pPr>
            <a:r>
              <a:rPr lang="ru-RU" sz="2400" dirty="0"/>
              <a:t>Выбор технологий в</a:t>
            </a:r>
            <a:r>
              <a:rPr lang="en-US" sz="2400" dirty="0"/>
              <a:t> </a:t>
            </a:r>
            <a:r>
              <a:rPr lang="ru-RU" sz="2400" dirty="0"/>
              <a:t>начале проекта</a:t>
            </a:r>
          </a:p>
          <a:p>
            <a:pPr marL="342891" indent="-342891">
              <a:buAutoNum type="arabicPeriod"/>
            </a:pPr>
            <a:r>
              <a:rPr lang="ru-RU" sz="2400" dirty="0"/>
              <a:t>Подход к формирования компонента: </a:t>
            </a:r>
            <a:r>
              <a:rPr lang="ru-RU" sz="2400" dirty="0" err="1"/>
              <a:t>переиспользование</a:t>
            </a:r>
            <a:r>
              <a:rPr lang="ru-RU" sz="2400" dirty="0"/>
              <a:t>, легкость поддержки, использование другими членами команды, универсальность при создании, </a:t>
            </a:r>
            <a:r>
              <a:rPr lang="ru-RU" sz="2400" dirty="0" err="1"/>
              <a:t>дебагинг</a:t>
            </a:r>
            <a:endParaRPr lang="ru-RU" sz="2400" dirty="0"/>
          </a:p>
          <a:p>
            <a:pPr marL="342891" indent="-342891">
              <a:buAutoNum type="arabicPeriod"/>
            </a:pPr>
            <a:r>
              <a:rPr lang="ru-RU" sz="2400" dirty="0"/>
              <a:t>Писать свое </a:t>
            </a:r>
            <a:r>
              <a:rPr lang="en-US" sz="2400" dirty="0"/>
              <a:t>vs </a:t>
            </a:r>
            <a:r>
              <a:rPr lang="ru-RU" sz="2400" dirty="0"/>
              <a:t>брать из библиотеки</a:t>
            </a:r>
            <a:endParaRPr lang="en-US" sz="2400" dirty="0"/>
          </a:p>
          <a:p>
            <a:pPr marL="342891" indent="-342891">
              <a:buAutoNum type="arabicPeriod"/>
            </a:pPr>
            <a:r>
              <a:rPr lang="ru-RU" sz="2400" dirty="0"/>
              <a:t>Опыт работы с </a:t>
            </a:r>
            <a:r>
              <a:rPr lang="en-US" sz="2400" dirty="0" err="1"/>
              <a:t>restAPI</a:t>
            </a:r>
            <a:endParaRPr lang="en-US" sz="2400" dirty="0"/>
          </a:p>
          <a:p>
            <a:pPr marL="342891" indent="-342891">
              <a:buAutoNum type="arabicPeriod"/>
            </a:pPr>
            <a:r>
              <a:rPr lang="en-US" sz="2400" dirty="0"/>
              <a:t> UX</a:t>
            </a:r>
            <a:r>
              <a:rPr lang="ru-RU" sz="2400" dirty="0"/>
              <a:t> – </a:t>
            </a:r>
            <a:r>
              <a:rPr lang="uk-UA" sz="2400" dirty="0"/>
              <a:t>взяли </a:t>
            </a:r>
            <a:r>
              <a:rPr lang="uk-UA" sz="2400" dirty="0" err="1"/>
              <a:t>готов</a:t>
            </a:r>
            <a:r>
              <a:rPr lang="ru-RU" sz="2400" dirty="0" err="1"/>
              <a:t>ый</a:t>
            </a:r>
            <a:r>
              <a:rPr lang="ru-RU" sz="2400" dirty="0"/>
              <a:t> сайт и меняли его по своему пониманию </a:t>
            </a:r>
            <a:r>
              <a:rPr lang="en-US" sz="2400" dirty="0"/>
              <a:t>UX</a:t>
            </a:r>
          </a:p>
          <a:p>
            <a:pPr marL="342891" indent="-342891">
              <a:buAutoNum type="arabicPeriod"/>
            </a:pPr>
            <a:r>
              <a:rPr lang="ru-RU" sz="2400" dirty="0"/>
              <a:t>Тесты в конце проекта === отсутствие тестов</a:t>
            </a:r>
            <a:r>
              <a:rPr lang="ru-RU" sz="2400" dirty="0">
                <a:sym typeface="Wingdings" panose="05000000000000000000" pitchFamily="2" charset="2"/>
              </a:rPr>
              <a:t> Надо делать в течение проекта вместе с написанием компонента.</a:t>
            </a:r>
            <a:endParaRPr lang="ru-RU" sz="2400" dirty="0"/>
          </a:p>
          <a:p>
            <a:pPr marL="342891" indent="-342891"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2867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936F3F-080F-4FE5-B3C0-6EB8C7BB79FA}"/>
              </a:ext>
            </a:extLst>
          </p:cNvPr>
          <p:cNvSpPr txBox="1"/>
          <p:nvPr/>
        </p:nvSpPr>
        <p:spPr>
          <a:xfrm>
            <a:off x="597159" y="326573"/>
            <a:ext cx="10842172" cy="7755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LEARNINGS – SOFT SKILLS:</a:t>
            </a:r>
          </a:p>
          <a:p>
            <a:pPr marL="342891" indent="-342891">
              <a:buAutoNum type="arabicPeriod"/>
            </a:pPr>
            <a:r>
              <a:rPr lang="en-US" sz="2400" dirty="0"/>
              <a:t>SCRUM</a:t>
            </a:r>
          </a:p>
          <a:p>
            <a:pPr marL="342891" indent="-342891">
              <a:buAutoNum type="arabicPeriod"/>
            </a:pPr>
            <a:r>
              <a:rPr lang="en-US" sz="2400" dirty="0"/>
              <a:t>Trello</a:t>
            </a:r>
            <a:endParaRPr lang="ru-RU" sz="2400" dirty="0"/>
          </a:p>
          <a:p>
            <a:pPr marL="342891" indent="-342891">
              <a:buAutoNum type="arabicPeriod"/>
            </a:pPr>
            <a:r>
              <a:rPr lang="ru-RU" sz="2400" dirty="0"/>
              <a:t>Умение оценить сроки по задачам</a:t>
            </a:r>
            <a:endParaRPr lang="en-US" sz="2400" dirty="0"/>
          </a:p>
          <a:p>
            <a:pPr marL="342891" indent="-342891">
              <a:buAutoNum type="arabicPeriod"/>
            </a:pPr>
            <a:r>
              <a:rPr lang="uk-UA" sz="2400" dirty="0" err="1"/>
              <a:t>Делить</a:t>
            </a:r>
            <a:r>
              <a:rPr lang="uk-UA" sz="2400" dirty="0"/>
              <a:t> </a:t>
            </a:r>
            <a:r>
              <a:rPr lang="uk-UA" sz="2400" dirty="0" err="1"/>
              <a:t>задачи</a:t>
            </a:r>
            <a:r>
              <a:rPr lang="uk-UA" sz="2400" dirty="0"/>
              <a:t> на </a:t>
            </a:r>
            <a:r>
              <a:rPr lang="uk-UA" sz="2400" dirty="0" err="1"/>
              <a:t>мелкие</a:t>
            </a:r>
            <a:r>
              <a:rPr lang="uk-UA" sz="2400" dirty="0"/>
              <a:t> </a:t>
            </a:r>
            <a:r>
              <a:rPr lang="uk-UA" sz="2400" dirty="0" err="1"/>
              <a:t>подзадачи</a:t>
            </a:r>
            <a:r>
              <a:rPr lang="en-US" sz="2400" dirty="0"/>
              <a:t> (WBS)</a:t>
            </a:r>
          </a:p>
          <a:p>
            <a:pPr marL="342891" indent="-342891">
              <a:buAutoNum type="arabicPeriod"/>
            </a:pPr>
            <a:r>
              <a:rPr lang="ru-RU" sz="2400" dirty="0"/>
              <a:t>Баланс между </a:t>
            </a:r>
            <a:r>
              <a:rPr lang="ru-RU" sz="2400" dirty="0" err="1"/>
              <a:t>созвонами</a:t>
            </a:r>
            <a:r>
              <a:rPr lang="ru-RU" sz="2400" dirty="0"/>
              <a:t> и оффлайн встречами</a:t>
            </a:r>
          </a:p>
          <a:p>
            <a:pPr marL="342891" indent="-342891">
              <a:buAutoNum type="arabicPeriod"/>
            </a:pPr>
            <a:r>
              <a:rPr lang="ru-RU" sz="2400" dirty="0"/>
              <a:t>Должны быть выделены роли в команде</a:t>
            </a:r>
          </a:p>
          <a:p>
            <a:pPr marL="342891" indent="-342891">
              <a:buAutoNum type="arabicPeriod"/>
            </a:pPr>
            <a:r>
              <a:rPr lang="ru-RU" sz="2400" dirty="0"/>
              <a:t>Ретроспектива – </a:t>
            </a:r>
            <a:r>
              <a:rPr lang="en-US" sz="2400" dirty="0"/>
              <a:t>must!</a:t>
            </a:r>
            <a:r>
              <a:rPr lang="ru-RU" sz="2400" dirty="0"/>
              <a:t> Открыто давали обратную связь</a:t>
            </a:r>
            <a:endParaRPr lang="en-US" sz="2400" dirty="0"/>
          </a:p>
          <a:p>
            <a:pPr marL="342891" indent="-342891">
              <a:buAutoNum type="arabicPeriod"/>
            </a:pPr>
            <a:r>
              <a:rPr lang="ru-RU" sz="2400" dirty="0"/>
              <a:t>Постановка задачи – всегда со сроками и конкретным исполнителем.</a:t>
            </a:r>
          </a:p>
          <a:p>
            <a:pPr marL="342891" indent="-342891">
              <a:buAutoNum type="arabicPeriod"/>
            </a:pPr>
            <a:r>
              <a:rPr lang="ru-RU" sz="2400" dirty="0"/>
              <a:t>Что не зафиксировано как задача – не будет сделано</a:t>
            </a:r>
          </a:p>
          <a:p>
            <a:pPr marL="342891" indent="-342891">
              <a:buAutoNum type="arabicPeriod"/>
            </a:pPr>
            <a:r>
              <a:rPr lang="en-US" sz="2400" dirty="0"/>
              <a:t>BACKLOG – </a:t>
            </a:r>
            <a:r>
              <a:rPr lang="ru-RU" sz="2400" dirty="0"/>
              <a:t>без него нет понимания объема задач, приоритетности. Начинают выполняться задачи с низким приоритетом</a:t>
            </a:r>
          </a:p>
          <a:p>
            <a:pPr marL="342891" indent="-342891">
              <a:buAutoNum type="arabicPeriod"/>
            </a:pPr>
            <a:r>
              <a:rPr lang="ru-RU" sz="2400" dirty="0"/>
              <a:t>Начинать встречи с того, что сделано</a:t>
            </a:r>
            <a:endParaRPr lang="en-US" sz="2400" dirty="0"/>
          </a:p>
          <a:p>
            <a:pPr marL="342891" indent="-342891">
              <a:buAutoNum type="arabicPeriod"/>
            </a:pPr>
            <a:r>
              <a:rPr lang="ru-RU" sz="2400" dirty="0"/>
              <a:t>Оценивать что команде заходит / не заходит и искать наиболее оптимальные подходы</a:t>
            </a:r>
          </a:p>
          <a:p>
            <a:pPr marL="342891" indent="-342891">
              <a:buAutoNum type="arabicPeriod"/>
            </a:pPr>
            <a:r>
              <a:rPr lang="ru-RU" sz="2400" dirty="0"/>
              <a:t>Если жесткий </a:t>
            </a:r>
            <a:r>
              <a:rPr lang="ru-RU" sz="2400" dirty="0" err="1"/>
              <a:t>завтык</a:t>
            </a:r>
            <a:r>
              <a:rPr lang="ru-RU" sz="2400" dirty="0"/>
              <a:t> – делиться с командой</a:t>
            </a:r>
          </a:p>
          <a:p>
            <a:pPr marL="342891" indent="-342891">
              <a:buAutoNum type="arabicPeriod"/>
            </a:pPr>
            <a:r>
              <a:rPr lang="ru-RU" sz="2400" dirty="0"/>
              <a:t>При постановке задачи – четко описывать результат</a:t>
            </a:r>
            <a:endParaRPr lang="ru-RU" dirty="0"/>
          </a:p>
          <a:p>
            <a:pPr marL="342891" indent="-342891">
              <a:buAutoNum type="arabicPeriod"/>
            </a:pPr>
            <a:endParaRPr lang="en-US" dirty="0"/>
          </a:p>
          <a:p>
            <a:pPr marL="342891" indent="-342891">
              <a:buAutoNum type="arabicPeriod"/>
            </a:pPr>
            <a:endParaRPr lang="en-US" dirty="0"/>
          </a:p>
          <a:p>
            <a:pPr marL="342891" indent="-342891">
              <a:buAutoNum type="arabicPeriod"/>
            </a:pPr>
            <a:endParaRPr lang="en-US" dirty="0"/>
          </a:p>
          <a:p>
            <a:pPr marL="342891" indent="-342891">
              <a:buAutoNum type="arabicPeriod"/>
            </a:pPr>
            <a:endParaRPr lang="en-US" dirty="0"/>
          </a:p>
          <a:p>
            <a:pPr marL="342891" indent="-342891">
              <a:buAutoNum type="arabicPeriod"/>
            </a:pPr>
            <a:endParaRPr lang="ru-UA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6A33BE-A63C-4F30-A857-11BA2B88649A}"/>
              </a:ext>
            </a:extLst>
          </p:cNvPr>
          <p:cNvSpPr/>
          <p:nvPr/>
        </p:nvSpPr>
        <p:spPr>
          <a:xfrm>
            <a:off x="8145625" y="849085"/>
            <a:ext cx="2584580" cy="895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Прикол про </a:t>
            </a:r>
            <a:r>
              <a:rPr lang="en-US" dirty="0"/>
              <a:t>lint (</a:t>
            </a:r>
            <a:r>
              <a:rPr lang="ru-RU" dirty="0"/>
              <a:t>у нас он даже в </a:t>
            </a:r>
            <a:r>
              <a:rPr lang="en-US" dirty="0"/>
              <a:t>PowerPoint)</a:t>
            </a:r>
            <a:endParaRPr lang="ru-UA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6F888C8-18EB-4C02-A175-4508FEC3D122}"/>
              </a:ext>
            </a:extLst>
          </p:cNvPr>
          <p:cNvCxnSpPr/>
          <p:nvPr/>
        </p:nvCxnSpPr>
        <p:spPr>
          <a:xfrm flipH="1">
            <a:off x="5645021" y="1054362"/>
            <a:ext cx="2500604" cy="858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645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2E1B7C-AE29-48C4-9656-CAB4C3B7C262}"/>
              </a:ext>
            </a:extLst>
          </p:cNvPr>
          <p:cNvSpPr txBox="1"/>
          <p:nvPr/>
        </p:nvSpPr>
        <p:spPr>
          <a:xfrm>
            <a:off x="597159" y="326571"/>
            <a:ext cx="108421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FUNCTIONALITY:</a:t>
            </a:r>
          </a:p>
          <a:p>
            <a:pPr marL="342891" indent="-342891">
              <a:buAutoNum type="arabicPeriod"/>
            </a:pPr>
            <a:r>
              <a:rPr lang="en-US" dirty="0"/>
              <a:t>Adaptive design</a:t>
            </a:r>
            <a:endParaRPr lang="ru-RU" dirty="0"/>
          </a:p>
          <a:p>
            <a:pPr marL="342891" indent="-342891">
              <a:buAutoNum type="arabicPeriod"/>
            </a:pPr>
            <a:r>
              <a:rPr lang="en-US" dirty="0"/>
              <a:t>Registration/Login</a:t>
            </a:r>
          </a:p>
          <a:p>
            <a:pPr marL="342891" indent="-342891">
              <a:buAutoNum type="arabicPeriod"/>
            </a:pPr>
            <a:r>
              <a:rPr lang="en-US" dirty="0"/>
              <a:t>Different functionality for logged in customer / visitor</a:t>
            </a:r>
          </a:p>
          <a:p>
            <a:pPr marL="342891" indent="-342891">
              <a:buAutoNum type="arabicPeriod"/>
            </a:pPr>
            <a:r>
              <a:rPr lang="en-US" dirty="0"/>
              <a:t>Cart</a:t>
            </a:r>
          </a:p>
          <a:p>
            <a:pPr marL="342891" indent="-342891">
              <a:buAutoNum type="arabicPeriod"/>
            </a:pPr>
            <a:r>
              <a:rPr lang="en-US" dirty="0"/>
              <a:t>Favorites</a:t>
            </a:r>
          </a:p>
          <a:p>
            <a:pPr marL="342891" indent="-342891">
              <a:buAutoNum type="arabicPeriod"/>
            </a:pPr>
            <a:r>
              <a:rPr lang="en-US" dirty="0"/>
              <a:t>Search</a:t>
            </a:r>
          </a:p>
          <a:p>
            <a:pPr marL="342891" indent="-342891">
              <a:buAutoNum type="arabicPeriod"/>
            </a:pPr>
            <a:r>
              <a:rPr lang="en-US" dirty="0"/>
              <a:t>Filters</a:t>
            </a:r>
          </a:p>
          <a:p>
            <a:pPr marL="342891" indent="-342891">
              <a:buAutoNum type="arabicPeriod"/>
            </a:pPr>
            <a:r>
              <a:rPr lang="en-US" dirty="0"/>
              <a:t>Sort</a:t>
            </a:r>
          </a:p>
          <a:p>
            <a:pPr marL="342891" indent="-342891">
              <a:buAutoNum type="arabicPeriod"/>
            </a:pPr>
            <a:r>
              <a:rPr lang="en-US" dirty="0"/>
              <a:t>Comments</a:t>
            </a:r>
          </a:p>
          <a:p>
            <a:pPr marL="342891" indent="-342891">
              <a:buAutoNum type="arabicPeriod"/>
            </a:pPr>
            <a:r>
              <a:rPr lang="en-US" dirty="0"/>
              <a:t>Cross-Selling - TOP products</a:t>
            </a:r>
          </a:p>
          <a:p>
            <a:pPr marL="342891" indent="-342891">
              <a:buAutoNum type="arabicPeriod"/>
            </a:pPr>
            <a:r>
              <a:rPr lang="en-US" dirty="0"/>
              <a:t>Dynamic products availability check</a:t>
            </a:r>
          </a:p>
          <a:p>
            <a:pPr marL="342891" indent="-342891">
              <a:buAutoNum type="arabicPeriod"/>
            </a:pPr>
            <a:r>
              <a:rPr lang="en-US" dirty="0"/>
              <a:t>Breadcrumbs</a:t>
            </a:r>
          </a:p>
          <a:p>
            <a:pPr marL="342891" indent="-342891">
              <a:buAutoNum type="arabicPeriod"/>
            </a:pPr>
            <a:r>
              <a:rPr lang="en-US" dirty="0"/>
              <a:t>Infinity scroll / pagination ???</a:t>
            </a:r>
          </a:p>
          <a:p>
            <a:pPr marL="342891" indent="-342891">
              <a:buAutoNum type="arabicPeriod"/>
            </a:pPr>
            <a:r>
              <a:rPr lang="en-US" dirty="0"/>
              <a:t>Mail confirmation / Subscription ???</a:t>
            </a:r>
          </a:p>
          <a:p>
            <a:pPr marL="342891" indent="-342891">
              <a:buAutoNum type="arabicPeriod"/>
            </a:pPr>
            <a:r>
              <a:rPr lang="en-US" dirty="0"/>
              <a:t>Animation ???</a:t>
            </a:r>
            <a:endParaRPr lang="ru-RU" dirty="0"/>
          </a:p>
          <a:p>
            <a:pPr marL="342891" indent="-342891">
              <a:buAutoNum type="arabicPeriod"/>
            </a:pPr>
            <a:r>
              <a:rPr lang="en-US" dirty="0"/>
              <a:t>Tests ???</a:t>
            </a:r>
          </a:p>
          <a:p>
            <a:pPr marL="342891" indent="-342891">
              <a:buAutoNum type="arabicPeriod"/>
            </a:pP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172863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9DFF8E-1475-4F4C-AFCC-56D9BF3BB07B}"/>
              </a:ext>
            </a:extLst>
          </p:cNvPr>
          <p:cNvSpPr txBox="1"/>
          <p:nvPr/>
        </p:nvSpPr>
        <p:spPr>
          <a:xfrm>
            <a:off x="1073021" y="569168"/>
            <a:ext cx="101517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Ваня</a:t>
            </a:r>
            <a:r>
              <a:rPr lang="en-US"/>
              <a:t> </a:t>
            </a:r>
            <a:r>
              <a:rPr lang="en-US" dirty="0"/>
              <a:t>- </a:t>
            </a:r>
            <a:r>
              <a:rPr lang="ru-RU" dirty="0"/>
              <a:t>ВСТУПЛЕНИЕ</a:t>
            </a:r>
            <a:endParaRPr lang="en-US" dirty="0"/>
          </a:p>
          <a:p>
            <a:r>
              <a:rPr lang="ru-RU" dirty="0"/>
              <a:t>Юля</a:t>
            </a:r>
            <a:r>
              <a:rPr lang="en-US" dirty="0"/>
              <a:t>/</a:t>
            </a:r>
            <a:r>
              <a:rPr lang="ru-RU" dirty="0"/>
              <a:t>Ваня – функционал  (Макс на ноуте)</a:t>
            </a:r>
            <a:endParaRPr lang="en-US" dirty="0"/>
          </a:p>
          <a:p>
            <a:r>
              <a:rPr lang="ru-RU" dirty="0"/>
              <a:t>Люда – </a:t>
            </a:r>
            <a:r>
              <a:rPr lang="en-US" dirty="0"/>
              <a:t>Learnings HARD</a:t>
            </a:r>
            <a:endParaRPr lang="ru-RU" dirty="0"/>
          </a:p>
          <a:p>
            <a:r>
              <a:rPr lang="ru-RU" dirty="0"/>
              <a:t>Влад – </a:t>
            </a:r>
            <a:r>
              <a:rPr lang="en-US" dirty="0"/>
              <a:t>Learnings SOFT</a:t>
            </a:r>
            <a:endParaRPr lang="ru-RU" dirty="0"/>
          </a:p>
          <a:p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122273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2" y="275208"/>
            <a:ext cx="2651758" cy="8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</a:t>
            </a:r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TEAM</a:t>
            </a:r>
            <a:endParaRPr lang="ru-UA" sz="34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EF69BB6-A8A5-429D-9895-D859DEEC3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720" y="3981450"/>
            <a:ext cx="497205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1B4D32-F749-4389-8FB5-A85A11044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782" y="813179"/>
            <a:ext cx="2392887" cy="2377646"/>
          </a:xfrm>
          <a:prstGeom prst="rect">
            <a:avLst/>
          </a:prstGeom>
        </p:spPr>
      </p:pic>
      <p:pic>
        <p:nvPicPr>
          <p:cNvPr id="7" name="Picture 6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027797EB-EF7C-43C5-B9BE-1AD45EBAE0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945" y="852256"/>
            <a:ext cx="2028825" cy="2333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5193D2-3462-404D-AE09-EC5AB8F98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556" y="1595574"/>
            <a:ext cx="2188082" cy="2260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93D4E6-88EF-4660-B409-8AC0EE4DC2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8403" y="4368346"/>
            <a:ext cx="2151981" cy="24398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7600BA-42B2-40F9-B6BC-8343C7D526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7748" y="813179"/>
            <a:ext cx="2121326" cy="263106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2A1275C-AE28-4C74-8604-718BD8FBDDF6}"/>
              </a:ext>
            </a:extLst>
          </p:cNvPr>
          <p:cNvSpPr txBox="1"/>
          <p:nvPr/>
        </p:nvSpPr>
        <p:spPr>
          <a:xfrm>
            <a:off x="6388782" y="379066"/>
            <a:ext cx="239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Nova" panose="020B0504020202020204" pitchFamily="34" charset="0"/>
              </a:rPr>
              <a:t>Anna </a:t>
            </a:r>
            <a:r>
              <a:rPr lang="en-US" b="1" dirty="0" err="1">
                <a:latin typeface="Arial Nova" panose="020B0504020202020204" pitchFamily="34" charset="0"/>
              </a:rPr>
              <a:t>Butrimenko</a:t>
            </a:r>
            <a:endParaRPr lang="ru-UA" b="1" dirty="0">
              <a:latin typeface="Arial Nova" panose="020B05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4B9702-A46E-4362-868B-1FDEE64AA48B}"/>
              </a:ext>
            </a:extLst>
          </p:cNvPr>
          <p:cNvSpPr txBox="1"/>
          <p:nvPr/>
        </p:nvSpPr>
        <p:spPr>
          <a:xfrm>
            <a:off x="9303915" y="380566"/>
            <a:ext cx="239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Nova" panose="020B0504020202020204" pitchFamily="34" charset="0"/>
              </a:rPr>
              <a:t>Vlad </a:t>
            </a:r>
            <a:r>
              <a:rPr lang="en-US" b="1" dirty="0" err="1">
                <a:latin typeface="Arial Nova" panose="020B0504020202020204" pitchFamily="34" charset="0"/>
              </a:rPr>
              <a:t>Mezheritskyi</a:t>
            </a:r>
            <a:endParaRPr lang="ru-UA" b="1" dirty="0">
              <a:latin typeface="Arial Nova" panose="020B05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E481E5-58F1-4331-9BA2-2D541AEA7EB4}"/>
              </a:ext>
            </a:extLst>
          </p:cNvPr>
          <p:cNvSpPr txBox="1"/>
          <p:nvPr/>
        </p:nvSpPr>
        <p:spPr>
          <a:xfrm>
            <a:off x="539837" y="3929237"/>
            <a:ext cx="239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Nova" panose="020B0504020202020204" pitchFamily="34" charset="0"/>
              </a:rPr>
              <a:t>Maksym </a:t>
            </a:r>
            <a:r>
              <a:rPr lang="en-US" b="1" dirty="0" err="1">
                <a:latin typeface="Arial Nova" panose="020B0504020202020204" pitchFamily="34" charset="0"/>
              </a:rPr>
              <a:t>Pliushch</a:t>
            </a:r>
            <a:endParaRPr lang="ru-UA" b="1" dirty="0">
              <a:latin typeface="Arial Nova" panose="020B05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281E70-38D8-4B9D-831D-EA1B7E7FAD2D}"/>
              </a:ext>
            </a:extLst>
          </p:cNvPr>
          <p:cNvSpPr txBox="1"/>
          <p:nvPr/>
        </p:nvSpPr>
        <p:spPr>
          <a:xfrm>
            <a:off x="3495478" y="3929237"/>
            <a:ext cx="239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Nova" panose="020B0504020202020204" pitchFamily="34" charset="0"/>
              </a:rPr>
              <a:t>Ludmila </a:t>
            </a:r>
            <a:r>
              <a:rPr lang="en-US" b="1" dirty="0" err="1">
                <a:latin typeface="Arial Nova" panose="020B0504020202020204" pitchFamily="34" charset="0"/>
              </a:rPr>
              <a:t>Vaskovska</a:t>
            </a:r>
            <a:endParaRPr lang="ru-UA" b="1" dirty="0">
              <a:latin typeface="Arial Nova" panose="020B05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AAA4B02-B5A7-47B0-9742-4C66242E11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642" y="4298569"/>
            <a:ext cx="1983356" cy="245558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E0BD116-88F3-439A-B6AF-D88D76DDE177}"/>
              </a:ext>
            </a:extLst>
          </p:cNvPr>
          <p:cNvSpPr txBox="1"/>
          <p:nvPr/>
        </p:nvSpPr>
        <p:spPr>
          <a:xfrm>
            <a:off x="3481967" y="380566"/>
            <a:ext cx="239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Nova" panose="020B0504020202020204" pitchFamily="34" charset="0"/>
              </a:rPr>
              <a:t>Ivan </a:t>
            </a:r>
            <a:r>
              <a:rPr lang="en-US" b="1" dirty="0" err="1">
                <a:latin typeface="Arial Nova" panose="020B0504020202020204" pitchFamily="34" charset="0"/>
              </a:rPr>
              <a:t>Riabokon</a:t>
            </a:r>
            <a:endParaRPr lang="ru-UA" b="1" dirty="0">
              <a:latin typeface="Arial Nova" panose="020B05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F90315-CF1B-4705-B7D9-F6DE03113D00}"/>
              </a:ext>
            </a:extLst>
          </p:cNvPr>
          <p:cNvSpPr txBox="1"/>
          <p:nvPr/>
        </p:nvSpPr>
        <p:spPr>
          <a:xfrm>
            <a:off x="575153" y="1197755"/>
            <a:ext cx="239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Arial Nova" panose="020B0504020202020204" pitchFamily="34" charset="0"/>
              </a:rPr>
              <a:t>Yulia</a:t>
            </a:r>
            <a:r>
              <a:rPr lang="en-US" b="1" dirty="0">
                <a:latin typeface="Arial Nova" panose="020B0504020202020204" pitchFamily="34" charset="0"/>
              </a:rPr>
              <a:t> </a:t>
            </a:r>
            <a:r>
              <a:rPr lang="en-US" b="1" dirty="0" err="1">
                <a:latin typeface="Arial Nova" panose="020B0504020202020204" pitchFamily="34" charset="0"/>
              </a:rPr>
              <a:t>Shpak</a:t>
            </a:r>
            <a:endParaRPr lang="ru-UA" b="1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115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1" y="275208"/>
            <a:ext cx="3041649" cy="8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AGENDA</a:t>
            </a:r>
            <a:endParaRPr lang="ru-UA" sz="34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E9627C0-C5E0-438C-85DF-E42790F6CB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1802523"/>
              </p:ext>
            </p:extLst>
          </p:nvPr>
        </p:nvGraphicFramePr>
        <p:xfrm>
          <a:off x="963295" y="1245405"/>
          <a:ext cx="820737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1909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1" y="275208"/>
            <a:ext cx="4341180" cy="8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FUNCTIONALITY</a:t>
            </a:r>
            <a:endParaRPr lang="ru-UA" sz="34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DF172E5-A333-412E-8120-5365C1963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00" y="2312750"/>
            <a:ext cx="1654704" cy="165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DD91037-9D1D-4604-9D30-546BB2C50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685" y="2496019"/>
            <a:ext cx="1504395" cy="1230289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C3AB3D2-E36D-46D2-9B7B-EA7E39F1A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040" y="2638841"/>
            <a:ext cx="974880" cy="97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70EE27E-99FF-401F-BEBB-97B58B8B6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2045" y="2708846"/>
            <a:ext cx="1115197" cy="904875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CD95FB6A-27AA-4445-A4E9-450C3F056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741" y="2757096"/>
            <a:ext cx="1314450" cy="74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1BBD4ED-DE10-479F-B0A8-69B1CE3487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7028" y="2757096"/>
            <a:ext cx="771525" cy="787682"/>
          </a:xfrm>
          <a:prstGeom prst="rect">
            <a:avLst/>
          </a:prstGeom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2BD5BB79-29BB-4487-B125-BDBB335E4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465" y="5336419"/>
            <a:ext cx="1229831" cy="122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42446C18-316A-439B-A61A-E34E50980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768" y="5336419"/>
            <a:ext cx="1229832" cy="122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>
            <a:extLst>
              <a:ext uri="{FF2B5EF4-FFF2-40B4-BE49-F238E27FC236}">
                <a16:creationId xmlns:a16="http://schemas.microsoft.com/office/drawing/2014/main" id="{82BC8750-0F6E-49B1-9E5D-181C2C976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805" y="5569808"/>
            <a:ext cx="983073" cy="69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>
            <a:extLst>
              <a:ext uri="{FF2B5EF4-FFF2-40B4-BE49-F238E27FC236}">
                <a16:creationId xmlns:a16="http://schemas.microsoft.com/office/drawing/2014/main" id="{62825667-EAA8-4E6D-87DF-25C6464B0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0791" y="5317188"/>
            <a:ext cx="1263594" cy="126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7DC8EFC-67A1-418D-B56C-BC2311D496C9}"/>
              </a:ext>
            </a:extLst>
          </p:cNvPr>
          <p:cNvSpPr/>
          <p:nvPr/>
        </p:nvSpPr>
        <p:spPr>
          <a:xfrm>
            <a:off x="527613" y="1619893"/>
            <a:ext cx="1839278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ADAPTIVE DESIGN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7064798-745A-47A7-9498-05ED9AEE0127}"/>
              </a:ext>
            </a:extLst>
          </p:cNvPr>
          <p:cNvSpPr/>
          <p:nvPr/>
        </p:nvSpPr>
        <p:spPr>
          <a:xfrm>
            <a:off x="2487943" y="1619227"/>
            <a:ext cx="1455865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CART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411253E-A602-416C-869B-1D209B19C930}"/>
              </a:ext>
            </a:extLst>
          </p:cNvPr>
          <p:cNvSpPr/>
          <p:nvPr/>
        </p:nvSpPr>
        <p:spPr>
          <a:xfrm>
            <a:off x="4124959" y="1621197"/>
            <a:ext cx="1686115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FAVORITES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C1B1CA5-4B56-494A-83E7-5CED35A874AC}"/>
              </a:ext>
            </a:extLst>
          </p:cNvPr>
          <p:cNvSpPr/>
          <p:nvPr/>
        </p:nvSpPr>
        <p:spPr>
          <a:xfrm>
            <a:off x="6015034" y="1610976"/>
            <a:ext cx="1455865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SEARCH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3597518-731C-4346-A92E-BAE32C10864A}"/>
              </a:ext>
            </a:extLst>
          </p:cNvPr>
          <p:cNvSpPr/>
          <p:nvPr/>
        </p:nvSpPr>
        <p:spPr>
          <a:xfrm>
            <a:off x="7674859" y="1610975"/>
            <a:ext cx="1455865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FILTERS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F178F7-2CFF-45E9-8CB3-A314CDD75BB8}"/>
              </a:ext>
            </a:extLst>
          </p:cNvPr>
          <p:cNvSpPr/>
          <p:nvPr/>
        </p:nvSpPr>
        <p:spPr>
          <a:xfrm>
            <a:off x="9334684" y="1603813"/>
            <a:ext cx="2411573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REGISTRATION / LOGIN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EBDDD7-6075-4BEB-A4FD-E45CE991EAD9}"/>
              </a:ext>
            </a:extLst>
          </p:cNvPr>
          <p:cNvSpPr/>
          <p:nvPr/>
        </p:nvSpPr>
        <p:spPr>
          <a:xfrm>
            <a:off x="1993068" y="4451789"/>
            <a:ext cx="1868626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COMMENTS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317452F-3C6D-4C82-AB26-4A320B5A4C3C}"/>
              </a:ext>
            </a:extLst>
          </p:cNvPr>
          <p:cNvSpPr/>
          <p:nvPr/>
        </p:nvSpPr>
        <p:spPr>
          <a:xfrm>
            <a:off x="4039177" y="4451789"/>
            <a:ext cx="2262747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BREADCRUMBS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0269DD69-0607-44D1-9AD7-476D20E186C2}"/>
              </a:ext>
            </a:extLst>
          </p:cNvPr>
          <p:cNvSpPr/>
          <p:nvPr/>
        </p:nvSpPr>
        <p:spPr>
          <a:xfrm>
            <a:off x="6479407" y="4450583"/>
            <a:ext cx="2478162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MAIL CONFIRMATION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BFD18B62-686F-4672-B590-81AD8C14FFDF}"/>
              </a:ext>
            </a:extLst>
          </p:cNvPr>
          <p:cNvSpPr/>
          <p:nvPr/>
        </p:nvSpPr>
        <p:spPr>
          <a:xfrm>
            <a:off x="9150452" y="4450583"/>
            <a:ext cx="2682581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DYNAMIC STOCK AVAILABILITY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97FC28A-BF12-4130-918A-F9BEA1FED40F}"/>
              </a:ext>
            </a:extLst>
          </p:cNvPr>
          <p:cNvSpPr/>
          <p:nvPr/>
        </p:nvSpPr>
        <p:spPr>
          <a:xfrm>
            <a:off x="0" y="4450583"/>
            <a:ext cx="1868626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INFINITY SCROLL</a:t>
            </a:r>
            <a:endParaRPr lang="ru-UA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933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1" y="275208"/>
            <a:ext cx="3041649" cy="8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AGENDA</a:t>
            </a:r>
            <a:endParaRPr lang="ru-UA" sz="34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E9627C0-C5E0-438C-85DF-E42790F6CB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9213360"/>
              </p:ext>
            </p:extLst>
          </p:nvPr>
        </p:nvGraphicFramePr>
        <p:xfrm>
          <a:off x="963295" y="1245405"/>
          <a:ext cx="820737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4179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0" y="275208"/>
            <a:ext cx="6990080" cy="8728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</a:t>
            </a:r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LEARNINGS</a:t>
            </a:r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: HARD SKILLS</a:t>
            </a:r>
            <a:endParaRPr lang="ru-UA" sz="36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BA7CBF-76CC-42C8-89EF-24E4F87B03BA}"/>
              </a:ext>
            </a:extLst>
          </p:cNvPr>
          <p:cNvSpPr/>
          <p:nvPr/>
        </p:nvSpPr>
        <p:spPr>
          <a:xfrm>
            <a:off x="293932" y="1396373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1. Do first things FIRST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11DE5-C0AB-47C9-B8BA-EA0D565734F8}"/>
              </a:ext>
            </a:extLst>
          </p:cNvPr>
          <p:cNvSpPr txBox="1"/>
          <p:nvPr/>
        </p:nvSpPr>
        <p:spPr>
          <a:xfrm>
            <a:off x="609600" y="2194560"/>
            <a:ext cx="5913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Create App architecture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Choice of Technologies</a:t>
            </a:r>
            <a:endParaRPr lang="ru-UA" sz="2200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19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1C1F65-1537-4FCB-BB76-72D9438EA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57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4" name="Picture 28" descr="Картинки по запросу &quot;thunk&quot;&quot;">
            <a:extLst>
              <a:ext uri="{FF2B5EF4-FFF2-40B4-BE49-F238E27FC236}">
                <a16:creationId xmlns:a16="http://schemas.microsoft.com/office/drawing/2014/main" id="{D9989AD4-2F02-4C4E-9499-C5EB18C0C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" y="1177375"/>
            <a:ext cx="5368811" cy="269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0" y="275208"/>
            <a:ext cx="4511039" cy="8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0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</a:t>
            </a:r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TECHNOLOGIES</a:t>
            </a:r>
            <a:endParaRPr lang="ru-UA" sz="34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104" name="Picture 8" descr="Картинки по запросу &quot;material ui&quot;&quot;">
            <a:extLst>
              <a:ext uri="{FF2B5EF4-FFF2-40B4-BE49-F238E27FC236}">
                <a16:creationId xmlns:a16="http://schemas.microsoft.com/office/drawing/2014/main" id="{2A774DB1-A2A3-42E9-8FE7-1921E17CE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004" y="477564"/>
            <a:ext cx="1957917" cy="155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6B69094B-8466-4DC8-9F62-61A05ED0B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7" y="4218295"/>
            <a:ext cx="4698078" cy="264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Картинки по запросу &quot;eslint&quot;&quot;">
            <a:extLst>
              <a:ext uri="{FF2B5EF4-FFF2-40B4-BE49-F238E27FC236}">
                <a16:creationId xmlns:a16="http://schemas.microsoft.com/office/drawing/2014/main" id="{8B091863-6971-48BC-B2B6-3435AEC96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923" y="3789837"/>
            <a:ext cx="3790950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Картинки по запросу &quot;axios logo&quot;&quot;">
            <a:extLst>
              <a:ext uri="{FF2B5EF4-FFF2-40B4-BE49-F238E27FC236}">
                <a16:creationId xmlns:a16="http://schemas.microsoft.com/office/drawing/2014/main" id="{27B0BF41-5847-4032-AF12-3F6A216E1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875" y="3453583"/>
            <a:ext cx="2398742" cy="133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Картинки по запросу &quot;mongodb logo&quot;&quot;">
            <a:extLst>
              <a:ext uri="{FF2B5EF4-FFF2-40B4-BE49-F238E27FC236}">
                <a16:creationId xmlns:a16="http://schemas.microsoft.com/office/drawing/2014/main" id="{31E05046-AE1F-4C30-BDEB-86A2A8F41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646" y="5539148"/>
            <a:ext cx="4276725" cy="112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Картинки по запросу &quot;heroku&quot;&quot;">
            <a:extLst>
              <a:ext uri="{FF2B5EF4-FFF2-40B4-BE49-F238E27FC236}">
                <a16:creationId xmlns:a16="http://schemas.microsoft.com/office/drawing/2014/main" id="{C2B336C6-8CB4-4A17-ABF8-C71B2155E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468" y="1139497"/>
            <a:ext cx="4815221" cy="252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E3882B-C4B8-4FBE-9BDC-379F127A46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6692" y="2266719"/>
            <a:ext cx="4095750" cy="10001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FC5D52-F19D-46DA-B939-C492B1896945}"/>
              </a:ext>
            </a:extLst>
          </p:cNvPr>
          <p:cNvSpPr txBox="1"/>
          <p:nvPr/>
        </p:nvSpPr>
        <p:spPr>
          <a:xfrm>
            <a:off x="4616388" y="3789837"/>
            <a:ext cx="357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тесты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4049880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0" y="275208"/>
            <a:ext cx="6990080" cy="8728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</a:t>
            </a:r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LEARNINGS</a:t>
            </a:r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: HARD SKILLS</a:t>
            </a:r>
            <a:endParaRPr lang="ru-UA" sz="36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BA7CBF-76CC-42C8-89EF-24E4F87B03BA}"/>
              </a:ext>
            </a:extLst>
          </p:cNvPr>
          <p:cNvSpPr/>
          <p:nvPr/>
        </p:nvSpPr>
        <p:spPr>
          <a:xfrm>
            <a:off x="293932" y="1396373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1. Do first things FIRST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11DE5-C0AB-47C9-B8BA-EA0D565734F8}"/>
              </a:ext>
            </a:extLst>
          </p:cNvPr>
          <p:cNvSpPr txBox="1"/>
          <p:nvPr/>
        </p:nvSpPr>
        <p:spPr>
          <a:xfrm>
            <a:off x="609600" y="2194560"/>
            <a:ext cx="10485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Create App architecture to have common understanding of data flow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Choice of Technologies with argumentation how does it supports project needs</a:t>
            </a:r>
            <a:endParaRPr lang="ru-UA" sz="2200" dirty="0">
              <a:latin typeface="Arial Nova" panose="020B05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5DFFE6E-A5E4-4705-83B3-36A333953630}"/>
              </a:ext>
            </a:extLst>
          </p:cNvPr>
          <p:cNvSpPr/>
          <p:nvPr/>
        </p:nvSpPr>
        <p:spPr>
          <a:xfrm>
            <a:off x="293932" y="3106106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2. CLEAN CODE from very beginning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DDF1FEB-3BE5-44EF-B369-B958D518D3F2}"/>
              </a:ext>
            </a:extLst>
          </p:cNvPr>
          <p:cNvSpPr/>
          <p:nvPr/>
        </p:nvSpPr>
        <p:spPr>
          <a:xfrm>
            <a:off x="293932" y="5151741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3. Stick to COMPONENT approach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ABB67-3649-4D0C-BC2A-BD70C19097A3}"/>
              </a:ext>
            </a:extLst>
          </p:cNvPr>
          <p:cNvSpPr txBox="1"/>
          <p:nvPr/>
        </p:nvSpPr>
        <p:spPr>
          <a:xfrm>
            <a:off x="609600" y="5929338"/>
            <a:ext cx="9855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Breakdown not only by pages, but by frequently used components as well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Should be easy to re-use / debug / maintain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F56AFB-C648-4B9E-8566-3CDC986FE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55" y="3934166"/>
            <a:ext cx="1022985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5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5024</TotalTime>
  <Words>679</Words>
  <Application>Microsoft Office PowerPoint</Application>
  <PresentationFormat>Widescreen</PresentationFormat>
  <Paragraphs>129</Paragraphs>
  <Slides>18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Arial Nova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Межерицкий Владислав</dc:creator>
  <cp:lastModifiedBy>Межерицкий Владислав</cp:lastModifiedBy>
  <cp:revision>59</cp:revision>
  <dcterms:created xsi:type="dcterms:W3CDTF">2020-02-04T09:51:33Z</dcterms:created>
  <dcterms:modified xsi:type="dcterms:W3CDTF">2020-02-20T14:01:29Z</dcterms:modified>
</cp:coreProperties>
</file>